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 id="2147483667" r:id="rId3"/>
  </p:sldMasterIdLst>
  <p:notesMasterIdLst>
    <p:notesMasterId r:id="rId39"/>
  </p:notesMasterIdLst>
  <p:sldIdLst>
    <p:sldId id="256" r:id="rId4"/>
    <p:sldId id="257" r:id="rId5"/>
    <p:sldId id="295" r:id="rId6"/>
    <p:sldId id="259" r:id="rId7"/>
    <p:sldId id="260" r:id="rId8"/>
    <p:sldId id="261" r:id="rId9"/>
    <p:sldId id="309" r:id="rId10"/>
    <p:sldId id="293" r:id="rId11"/>
    <p:sldId id="310" r:id="rId12"/>
    <p:sldId id="263" r:id="rId13"/>
    <p:sldId id="311" r:id="rId14"/>
    <p:sldId id="307" r:id="rId15"/>
    <p:sldId id="265" r:id="rId16"/>
    <p:sldId id="284" r:id="rId17"/>
    <p:sldId id="302" r:id="rId18"/>
    <p:sldId id="304" r:id="rId19"/>
    <p:sldId id="305" r:id="rId20"/>
    <p:sldId id="306" r:id="rId21"/>
    <p:sldId id="298" r:id="rId22"/>
    <p:sldId id="290" r:id="rId23"/>
    <p:sldId id="291" r:id="rId24"/>
    <p:sldId id="287" r:id="rId25"/>
    <p:sldId id="308" r:id="rId26"/>
    <p:sldId id="273" r:id="rId27"/>
    <p:sldId id="299" r:id="rId28"/>
    <p:sldId id="292" r:id="rId29"/>
    <p:sldId id="289" r:id="rId30"/>
    <p:sldId id="277" r:id="rId31"/>
    <p:sldId id="300" r:id="rId32"/>
    <p:sldId id="278" r:id="rId33"/>
    <p:sldId id="279" r:id="rId34"/>
    <p:sldId id="286" r:id="rId35"/>
    <p:sldId id="282" r:id="rId36"/>
    <p:sldId id="283" r:id="rId37"/>
    <p:sldId id="301" r:id="rId38"/>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Bodoni MT" panose="02070603080606020203" pitchFamily="18"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3D4FF"/>
    <a:srgbClr val="FFFFFF"/>
    <a:srgbClr val="CCFFFF"/>
    <a:srgbClr val="860000"/>
    <a:srgbClr val="990033"/>
    <a:srgbClr val="67FF54"/>
    <a:srgbClr val="509E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763" autoAdjust="0"/>
  </p:normalViewPr>
  <p:slideViewPr>
    <p:cSldViewPr snapToGrid="0">
      <p:cViewPr varScale="1">
        <p:scale>
          <a:sx n="86" d="100"/>
          <a:sy n="86" d="100"/>
        </p:scale>
        <p:origin x="936" y="7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5.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9A8412-4FD0-44BD-849B-884D7CE5A15F}" type="doc">
      <dgm:prSet loTypeId="urn:microsoft.com/office/officeart/2009/3/layout/StepUpProcess" loCatId="process" qsTypeId="urn:microsoft.com/office/officeart/2005/8/quickstyle/simple1" qsCatId="simple" csTypeId="urn:microsoft.com/office/officeart/2005/8/colors/accent3_1" csCatId="accent3" phldr="1"/>
      <dgm:spPr/>
      <dgm:t>
        <a:bodyPr/>
        <a:lstStyle/>
        <a:p>
          <a:endParaRPr lang="en-US"/>
        </a:p>
      </dgm:t>
    </dgm:pt>
    <dgm:pt modelId="{F649E076-4BB1-431B-95BF-BE3C4FAF146E}">
      <dgm:prSet phldrT="[Text]" custT="1"/>
      <dgm:spPr/>
      <dgm:t>
        <a:bodyPr/>
        <a:lstStyle/>
        <a:p>
          <a:r>
            <a:rPr lang="en-US" sz="2400" dirty="0">
              <a:solidFill>
                <a:schemeClr val="bg1">
                  <a:lumMod val="50000"/>
                </a:schemeClr>
              </a:solidFill>
            </a:rPr>
            <a:t>People</a:t>
          </a:r>
        </a:p>
        <a:p>
          <a:r>
            <a:rPr lang="en-US" sz="1400" dirty="0">
              <a:solidFill>
                <a:schemeClr val="bg1">
                  <a:lumMod val="50000"/>
                </a:schemeClr>
              </a:solidFill>
            </a:rPr>
            <a:t>Board</a:t>
          </a:r>
        </a:p>
        <a:p>
          <a:r>
            <a:rPr lang="en-US" sz="1400" dirty="0">
              <a:solidFill>
                <a:schemeClr val="bg1">
                  <a:lumMod val="50000"/>
                </a:schemeClr>
              </a:solidFill>
            </a:rPr>
            <a:t>CEO </a:t>
          </a:r>
        </a:p>
        <a:p>
          <a:r>
            <a:rPr lang="en-US" sz="1400" dirty="0">
              <a:solidFill>
                <a:schemeClr val="bg1">
                  <a:lumMod val="50000"/>
                </a:schemeClr>
              </a:solidFill>
            </a:rPr>
            <a:t>Community</a:t>
          </a:r>
        </a:p>
        <a:p>
          <a:r>
            <a:rPr lang="en-US" sz="1400" dirty="0">
              <a:solidFill>
                <a:schemeClr val="bg1">
                  <a:lumMod val="50000"/>
                </a:schemeClr>
              </a:solidFill>
            </a:rPr>
            <a:t>Interns</a:t>
          </a:r>
        </a:p>
        <a:p>
          <a:r>
            <a:rPr lang="en-US" sz="1400" dirty="0">
              <a:solidFill>
                <a:schemeClr val="bg1">
                  <a:lumMod val="50000"/>
                </a:schemeClr>
              </a:solidFill>
            </a:rPr>
            <a:t>Staff</a:t>
          </a:r>
        </a:p>
        <a:p>
          <a:r>
            <a:rPr lang="en-US" sz="1400" dirty="0">
              <a:solidFill>
                <a:schemeClr val="bg1">
                  <a:lumMod val="50000"/>
                </a:schemeClr>
              </a:solidFill>
            </a:rPr>
            <a:t>Volunteers</a:t>
          </a:r>
        </a:p>
        <a:p>
          <a:r>
            <a:rPr lang="en-US" sz="1400" dirty="0">
              <a:solidFill>
                <a:schemeClr val="bg1">
                  <a:lumMod val="50000"/>
                </a:schemeClr>
              </a:solidFill>
            </a:rPr>
            <a:t> </a:t>
          </a:r>
        </a:p>
        <a:p>
          <a:r>
            <a:rPr lang="en-US" sz="1400" dirty="0">
              <a:solidFill>
                <a:schemeClr val="bg1">
                  <a:lumMod val="50000"/>
                </a:schemeClr>
              </a:solidFill>
            </a:rPr>
            <a:t> </a:t>
          </a:r>
        </a:p>
        <a:p>
          <a:endParaRPr lang="en-US" sz="1400" dirty="0">
            <a:solidFill>
              <a:schemeClr val="bg1">
                <a:lumMod val="50000"/>
              </a:schemeClr>
            </a:solidFill>
          </a:endParaRPr>
        </a:p>
        <a:p>
          <a:endParaRPr lang="en-US" sz="1400" dirty="0">
            <a:solidFill>
              <a:schemeClr val="bg1">
                <a:lumMod val="50000"/>
              </a:schemeClr>
            </a:solidFill>
          </a:endParaRPr>
        </a:p>
      </dgm:t>
    </dgm:pt>
    <dgm:pt modelId="{767C73A6-0DB0-4778-9E40-0649E59768E5}" type="parTrans" cxnId="{E217C658-1F63-4E0F-A2C0-610E3E2DCD21}">
      <dgm:prSet/>
      <dgm:spPr/>
      <dgm:t>
        <a:bodyPr/>
        <a:lstStyle/>
        <a:p>
          <a:endParaRPr lang="en-US"/>
        </a:p>
      </dgm:t>
    </dgm:pt>
    <dgm:pt modelId="{A861F821-1C99-47BE-9194-78D258F0FDFF}" type="sibTrans" cxnId="{E217C658-1F63-4E0F-A2C0-610E3E2DCD21}">
      <dgm:prSet/>
      <dgm:spPr/>
      <dgm:t>
        <a:bodyPr/>
        <a:lstStyle/>
        <a:p>
          <a:endParaRPr lang="en-US"/>
        </a:p>
      </dgm:t>
    </dgm:pt>
    <dgm:pt modelId="{64640BC9-05B2-4BFD-BFC9-387832AA9F7A}">
      <dgm:prSet phldrT="[Text]" custT="1"/>
      <dgm:spPr/>
      <dgm:t>
        <a:bodyPr/>
        <a:lstStyle/>
        <a:p>
          <a:r>
            <a:rPr lang="en-US" sz="2400" dirty="0">
              <a:solidFill>
                <a:schemeClr val="bg1">
                  <a:lumMod val="50000"/>
                </a:schemeClr>
              </a:solidFill>
            </a:rPr>
            <a:t>Experience</a:t>
          </a:r>
        </a:p>
        <a:p>
          <a:r>
            <a:rPr lang="en-US" sz="1400" dirty="0">
              <a:solidFill>
                <a:schemeClr val="bg1">
                  <a:lumMod val="50000"/>
                </a:schemeClr>
              </a:solidFill>
            </a:rPr>
            <a:t>Brand</a:t>
          </a:r>
        </a:p>
        <a:p>
          <a:r>
            <a:rPr lang="en-US" sz="1400" dirty="0">
              <a:solidFill>
                <a:schemeClr val="bg1">
                  <a:lumMod val="50000"/>
                </a:schemeClr>
              </a:solidFill>
            </a:rPr>
            <a:t>Standards</a:t>
          </a:r>
        </a:p>
        <a:p>
          <a:r>
            <a:rPr lang="en-US" sz="1400" dirty="0">
              <a:solidFill>
                <a:schemeClr val="bg1">
                  <a:lumMod val="50000"/>
                </a:schemeClr>
              </a:solidFill>
            </a:rPr>
            <a:t>Contact Points</a:t>
          </a:r>
        </a:p>
        <a:p>
          <a:r>
            <a:rPr lang="en-US" sz="1400" dirty="0">
              <a:solidFill>
                <a:schemeClr val="bg1">
                  <a:lumMod val="50000"/>
                </a:schemeClr>
              </a:solidFill>
            </a:rPr>
            <a:t>Resolution Process</a:t>
          </a:r>
        </a:p>
        <a:p>
          <a:endParaRPr lang="en-US" sz="1400" dirty="0">
            <a:solidFill>
              <a:schemeClr val="bg1">
                <a:lumMod val="50000"/>
              </a:schemeClr>
            </a:solidFill>
          </a:endParaRPr>
        </a:p>
      </dgm:t>
    </dgm:pt>
    <dgm:pt modelId="{EE565688-3C3B-4DC2-B723-47DFDCB375BC}" type="parTrans" cxnId="{F68A9078-29EE-471F-AFCF-D605AFCC7B94}">
      <dgm:prSet/>
      <dgm:spPr/>
      <dgm:t>
        <a:bodyPr/>
        <a:lstStyle/>
        <a:p>
          <a:endParaRPr lang="en-US"/>
        </a:p>
      </dgm:t>
    </dgm:pt>
    <dgm:pt modelId="{51BA95E1-2FD2-4D05-89B4-4278834475A1}" type="sibTrans" cxnId="{F68A9078-29EE-471F-AFCF-D605AFCC7B94}">
      <dgm:prSet/>
      <dgm:spPr/>
      <dgm:t>
        <a:bodyPr/>
        <a:lstStyle/>
        <a:p>
          <a:endParaRPr lang="en-US"/>
        </a:p>
      </dgm:t>
    </dgm:pt>
    <dgm:pt modelId="{98CF01B0-BAAD-4992-94F2-A8A810822BD9}">
      <dgm:prSet phldrT="[Text]" custT="1"/>
      <dgm:spPr/>
      <dgm:t>
        <a:bodyPr/>
        <a:lstStyle/>
        <a:p>
          <a:r>
            <a:rPr lang="en-US" sz="2400" dirty="0">
              <a:solidFill>
                <a:schemeClr val="bg1">
                  <a:lumMod val="50000"/>
                </a:schemeClr>
              </a:solidFill>
            </a:rPr>
            <a:t>Tools</a:t>
          </a:r>
        </a:p>
        <a:p>
          <a:r>
            <a:rPr lang="en-US" sz="1400" dirty="0">
              <a:solidFill>
                <a:schemeClr val="bg1">
                  <a:lumMod val="50000"/>
                </a:schemeClr>
              </a:solidFill>
            </a:rPr>
            <a:t>Systems</a:t>
          </a:r>
        </a:p>
        <a:p>
          <a:r>
            <a:rPr lang="en-US" sz="1400" dirty="0">
              <a:solidFill>
                <a:schemeClr val="bg1">
                  <a:lumMod val="50000"/>
                </a:schemeClr>
              </a:solidFill>
            </a:rPr>
            <a:t>Communication</a:t>
          </a:r>
        </a:p>
        <a:p>
          <a:r>
            <a:rPr lang="en-US" sz="1400" dirty="0">
              <a:solidFill>
                <a:schemeClr val="bg1">
                  <a:lumMod val="50000"/>
                </a:schemeClr>
              </a:solidFill>
            </a:rPr>
            <a:t>Methods</a:t>
          </a:r>
          <a:endParaRPr lang="en-US" sz="2400" dirty="0">
            <a:solidFill>
              <a:schemeClr val="bg1">
                <a:lumMod val="50000"/>
              </a:schemeClr>
            </a:solidFill>
          </a:endParaRPr>
        </a:p>
        <a:p>
          <a:r>
            <a:rPr lang="en-US" sz="1400" dirty="0">
              <a:solidFill>
                <a:schemeClr val="bg1">
                  <a:lumMod val="50000"/>
                </a:schemeClr>
              </a:solidFill>
            </a:rPr>
            <a:t>Training</a:t>
          </a:r>
        </a:p>
        <a:p>
          <a:r>
            <a:rPr lang="en-US" sz="1400" dirty="0">
              <a:solidFill>
                <a:schemeClr val="bg1">
                  <a:lumMod val="50000"/>
                </a:schemeClr>
              </a:solidFill>
            </a:rPr>
            <a:t>Values</a:t>
          </a:r>
        </a:p>
      </dgm:t>
    </dgm:pt>
    <dgm:pt modelId="{E40F23E1-BFB3-4860-BFC7-5F0886C0A3CD}" type="parTrans" cxnId="{D8FBAD1E-A05B-457A-BB17-C8C0A0E255D2}">
      <dgm:prSet/>
      <dgm:spPr/>
      <dgm:t>
        <a:bodyPr/>
        <a:lstStyle/>
        <a:p>
          <a:endParaRPr lang="en-US"/>
        </a:p>
      </dgm:t>
    </dgm:pt>
    <dgm:pt modelId="{02267335-34C8-4ED5-BAD2-0261BA1374A0}" type="sibTrans" cxnId="{D8FBAD1E-A05B-457A-BB17-C8C0A0E255D2}">
      <dgm:prSet/>
      <dgm:spPr/>
      <dgm:t>
        <a:bodyPr/>
        <a:lstStyle/>
        <a:p>
          <a:endParaRPr lang="en-US"/>
        </a:p>
      </dgm:t>
    </dgm:pt>
    <dgm:pt modelId="{295B2983-6336-4967-ADBC-33D66070E5D7}">
      <dgm:prSet custT="1"/>
      <dgm:spPr/>
      <dgm:t>
        <a:bodyPr/>
        <a:lstStyle/>
        <a:p>
          <a:r>
            <a:rPr lang="en-US" sz="2400" dirty="0">
              <a:solidFill>
                <a:schemeClr val="bg1">
                  <a:lumMod val="50000"/>
                </a:schemeClr>
              </a:solidFill>
            </a:rPr>
            <a:t>Feedback</a:t>
          </a:r>
        </a:p>
        <a:p>
          <a:r>
            <a:rPr lang="en-US" sz="1400" dirty="0">
              <a:solidFill>
                <a:schemeClr val="bg1">
                  <a:lumMod val="50000"/>
                </a:schemeClr>
              </a:solidFill>
            </a:rPr>
            <a:t>Customer Surveys</a:t>
          </a:r>
        </a:p>
        <a:p>
          <a:r>
            <a:rPr lang="en-US" sz="1400" dirty="0">
              <a:solidFill>
                <a:schemeClr val="bg1">
                  <a:lumMod val="50000"/>
                </a:schemeClr>
              </a:solidFill>
            </a:rPr>
            <a:t>Front-line staff</a:t>
          </a:r>
        </a:p>
        <a:p>
          <a:r>
            <a:rPr lang="en-US" sz="1400" dirty="0">
              <a:solidFill>
                <a:schemeClr val="bg1">
                  <a:lumMod val="50000"/>
                </a:schemeClr>
              </a:solidFill>
            </a:rPr>
            <a:t>Social Media</a:t>
          </a:r>
        </a:p>
        <a:p>
          <a:r>
            <a:rPr lang="en-US" sz="1400" dirty="0">
              <a:solidFill>
                <a:schemeClr val="bg1">
                  <a:lumMod val="50000"/>
                </a:schemeClr>
              </a:solidFill>
            </a:rPr>
            <a:t>Print Media</a:t>
          </a:r>
        </a:p>
        <a:p>
          <a:endParaRPr lang="en-US" sz="1400" dirty="0">
            <a:solidFill>
              <a:schemeClr val="bg1">
                <a:lumMod val="50000"/>
              </a:schemeClr>
            </a:solidFill>
          </a:endParaRPr>
        </a:p>
        <a:p>
          <a:endParaRPr lang="en-US" sz="1400" dirty="0">
            <a:solidFill>
              <a:schemeClr val="bg1">
                <a:lumMod val="50000"/>
              </a:schemeClr>
            </a:solidFill>
          </a:endParaRPr>
        </a:p>
      </dgm:t>
    </dgm:pt>
    <dgm:pt modelId="{D521B766-7B5A-4F73-B3B6-F81A8995E21E}" type="parTrans" cxnId="{9F1AE6F4-616E-46EA-976E-82D7D49CF235}">
      <dgm:prSet/>
      <dgm:spPr/>
      <dgm:t>
        <a:bodyPr/>
        <a:lstStyle/>
        <a:p>
          <a:endParaRPr lang="en-US"/>
        </a:p>
      </dgm:t>
    </dgm:pt>
    <dgm:pt modelId="{FDB0639E-7F2A-44D8-988C-0824AC475E25}" type="sibTrans" cxnId="{9F1AE6F4-616E-46EA-976E-82D7D49CF235}">
      <dgm:prSet/>
      <dgm:spPr/>
      <dgm:t>
        <a:bodyPr/>
        <a:lstStyle/>
        <a:p>
          <a:endParaRPr lang="en-US"/>
        </a:p>
      </dgm:t>
    </dgm:pt>
    <dgm:pt modelId="{247A8105-F003-4495-8B94-278290E6049F}">
      <dgm:prSet custT="1"/>
      <dgm:spPr/>
      <dgm:t>
        <a:bodyPr/>
        <a:lstStyle/>
        <a:p>
          <a:r>
            <a:rPr lang="en-US" sz="2400" dirty="0">
              <a:solidFill>
                <a:schemeClr val="tx1">
                  <a:lumMod val="50000"/>
                  <a:lumOff val="50000"/>
                </a:schemeClr>
              </a:solidFill>
            </a:rPr>
            <a:t>Goal</a:t>
          </a:r>
        </a:p>
        <a:p>
          <a:r>
            <a:rPr lang="en-US" sz="1400" dirty="0">
              <a:solidFill>
                <a:schemeClr val="tx1">
                  <a:lumMod val="50000"/>
                  <a:lumOff val="50000"/>
                </a:schemeClr>
              </a:solidFill>
            </a:rPr>
            <a:t>Loyalty</a:t>
          </a:r>
        </a:p>
        <a:p>
          <a:r>
            <a:rPr lang="en-US" sz="1400" dirty="0">
              <a:solidFill>
                <a:schemeClr val="tx1">
                  <a:lumMod val="50000"/>
                  <a:lumOff val="50000"/>
                </a:schemeClr>
              </a:solidFill>
            </a:rPr>
            <a:t>Impact</a:t>
          </a:r>
        </a:p>
        <a:p>
          <a:r>
            <a:rPr lang="en-US" sz="1400" dirty="0">
              <a:solidFill>
                <a:schemeClr val="tx1">
                  <a:lumMod val="50000"/>
                  <a:lumOff val="50000"/>
                </a:schemeClr>
              </a:solidFill>
            </a:rPr>
            <a:t>Reputation</a:t>
          </a:r>
        </a:p>
        <a:p>
          <a:r>
            <a:rPr lang="en-US" sz="1400" dirty="0">
              <a:solidFill>
                <a:schemeClr val="tx1">
                  <a:lumMod val="50000"/>
                  <a:lumOff val="50000"/>
                </a:schemeClr>
              </a:solidFill>
            </a:rPr>
            <a:t>Finances</a:t>
          </a:r>
        </a:p>
        <a:p>
          <a:endParaRPr lang="en-US" sz="1400" dirty="0">
            <a:solidFill>
              <a:schemeClr val="tx1">
                <a:lumMod val="50000"/>
                <a:lumOff val="50000"/>
              </a:schemeClr>
            </a:solidFill>
          </a:endParaRPr>
        </a:p>
        <a:p>
          <a:endParaRPr lang="en-US" sz="2400" dirty="0">
            <a:solidFill>
              <a:schemeClr val="tx1">
                <a:lumMod val="50000"/>
                <a:lumOff val="50000"/>
              </a:schemeClr>
            </a:solidFill>
          </a:endParaRPr>
        </a:p>
      </dgm:t>
    </dgm:pt>
    <dgm:pt modelId="{30695CE7-0743-4CFD-A125-E9688743BACF}" type="parTrans" cxnId="{CC126E69-5C72-4CE4-AC0D-9D1E4B3EA850}">
      <dgm:prSet/>
      <dgm:spPr/>
      <dgm:t>
        <a:bodyPr/>
        <a:lstStyle/>
        <a:p>
          <a:endParaRPr lang="en-US"/>
        </a:p>
      </dgm:t>
    </dgm:pt>
    <dgm:pt modelId="{06A79C16-640C-4F49-B6CE-017DDD9D040C}" type="sibTrans" cxnId="{CC126E69-5C72-4CE4-AC0D-9D1E4B3EA850}">
      <dgm:prSet/>
      <dgm:spPr/>
      <dgm:t>
        <a:bodyPr/>
        <a:lstStyle/>
        <a:p>
          <a:endParaRPr lang="en-US"/>
        </a:p>
      </dgm:t>
    </dgm:pt>
    <dgm:pt modelId="{DD60506C-FD0A-4250-9C14-5508884750E6}" type="pres">
      <dgm:prSet presAssocID="{C99A8412-4FD0-44BD-849B-884D7CE5A15F}" presName="rootnode" presStyleCnt="0">
        <dgm:presLayoutVars>
          <dgm:chMax/>
          <dgm:chPref/>
          <dgm:dir/>
          <dgm:animLvl val="lvl"/>
        </dgm:presLayoutVars>
      </dgm:prSet>
      <dgm:spPr/>
    </dgm:pt>
    <dgm:pt modelId="{EF5F1D71-FA89-4898-8030-DBCCAD2764D3}" type="pres">
      <dgm:prSet presAssocID="{F649E076-4BB1-431B-95BF-BE3C4FAF146E}" presName="composite" presStyleCnt="0"/>
      <dgm:spPr/>
    </dgm:pt>
    <dgm:pt modelId="{4474E0A1-B201-4407-B510-502F4B7B65FD}" type="pres">
      <dgm:prSet presAssocID="{F649E076-4BB1-431B-95BF-BE3C4FAF146E}" presName="LShape" presStyleLbl="alignNode1" presStyleIdx="0" presStyleCnt="9"/>
      <dgm:spPr>
        <a:solidFill>
          <a:srgbClr val="FFFF00"/>
        </a:solidFill>
      </dgm:spPr>
    </dgm:pt>
    <dgm:pt modelId="{D278570D-4B1E-4AA3-83F2-687CF989BAC1}" type="pres">
      <dgm:prSet presAssocID="{F649E076-4BB1-431B-95BF-BE3C4FAF146E}" presName="ParentText" presStyleLbl="revTx" presStyleIdx="0" presStyleCnt="5" custScaleX="85896" custScaleY="108276">
        <dgm:presLayoutVars>
          <dgm:chMax val="0"/>
          <dgm:chPref val="0"/>
          <dgm:bulletEnabled val="1"/>
        </dgm:presLayoutVars>
      </dgm:prSet>
      <dgm:spPr/>
    </dgm:pt>
    <dgm:pt modelId="{DD1019BE-48CF-44DE-9EC3-4E366F0B1446}" type="pres">
      <dgm:prSet presAssocID="{F649E076-4BB1-431B-95BF-BE3C4FAF146E}" presName="Triangle" presStyleLbl="alignNode1" presStyleIdx="1" presStyleCnt="9"/>
      <dgm:spPr/>
    </dgm:pt>
    <dgm:pt modelId="{7A34FF77-D7DE-4267-91D5-09DF6413D57E}" type="pres">
      <dgm:prSet presAssocID="{A861F821-1C99-47BE-9194-78D258F0FDFF}" presName="sibTrans" presStyleCnt="0"/>
      <dgm:spPr/>
    </dgm:pt>
    <dgm:pt modelId="{1974F6A9-26E0-491B-89EE-9B30A55513E5}" type="pres">
      <dgm:prSet presAssocID="{A861F821-1C99-47BE-9194-78D258F0FDFF}" presName="space" presStyleCnt="0"/>
      <dgm:spPr/>
    </dgm:pt>
    <dgm:pt modelId="{5315A8F2-48E4-4269-B42C-7A3CF027142F}" type="pres">
      <dgm:prSet presAssocID="{64640BC9-05B2-4BFD-BFC9-387832AA9F7A}" presName="composite" presStyleCnt="0"/>
      <dgm:spPr/>
    </dgm:pt>
    <dgm:pt modelId="{DDC91EB3-C752-4257-AF32-11C3C77C94E3}" type="pres">
      <dgm:prSet presAssocID="{64640BC9-05B2-4BFD-BFC9-387832AA9F7A}" presName="LShape" presStyleLbl="alignNode1" presStyleIdx="2" presStyleCnt="9"/>
      <dgm:spPr>
        <a:solidFill>
          <a:srgbClr val="FFFF00"/>
        </a:solidFill>
      </dgm:spPr>
    </dgm:pt>
    <dgm:pt modelId="{687928BB-86D5-4B45-A702-56A9926CAC9C}" type="pres">
      <dgm:prSet presAssocID="{64640BC9-05B2-4BFD-BFC9-387832AA9F7A}" presName="ParentText" presStyleLbl="revTx" presStyleIdx="1" presStyleCnt="5" custScaleX="121355" custScaleY="117065" custLinFactNeighborX="9513" custLinFactNeighborY="2894">
        <dgm:presLayoutVars>
          <dgm:chMax val="0"/>
          <dgm:chPref val="0"/>
          <dgm:bulletEnabled val="1"/>
        </dgm:presLayoutVars>
      </dgm:prSet>
      <dgm:spPr/>
    </dgm:pt>
    <dgm:pt modelId="{18F9BE5D-DD71-4340-AE92-4ACF426ECDB5}" type="pres">
      <dgm:prSet presAssocID="{64640BC9-05B2-4BFD-BFC9-387832AA9F7A}" presName="Triangle" presStyleLbl="alignNode1" presStyleIdx="3" presStyleCnt="9"/>
      <dgm:spPr/>
    </dgm:pt>
    <dgm:pt modelId="{9B8F87AE-2B49-48D0-88D2-7385670D46A2}" type="pres">
      <dgm:prSet presAssocID="{51BA95E1-2FD2-4D05-89B4-4278834475A1}" presName="sibTrans" presStyleCnt="0"/>
      <dgm:spPr/>
    </dgm:pt>
    <dgm:pt modelId="{76036AF8-B3BC-40DF-89CD-853DE0721B5A}" type="pres">
      <dgm:prSet presAssocID="{51BA95E1-2FD2-4D05-89B4-4278834475A1}" presName="space" presStyleCnt="0"/>
      <dgm:spPr/>
    </dgm:pt>
    <dgm:pt modelId="{D2984F09-86A5-4057-A6CC-9EC33299DCE8}" type="pres">
      <dgm:prSet presAssocID="{98CF01B0-BAAD-4992-94F2-A8A810822BD9}" presName="composite" presStyleCnt="0"/>
      <dgm:spPr/>
    </dgm:pt>
    <dgm:pt modelId="{3FA273B4-99CD-45E4-B5E5-4FEB0F0C0AB9}" type="pres">
      <dgm:prSet presAssocID="{98CF01B0-BAAD-4992-94F2-A8A810822BD9}" presName="LShape" presStyleLbl="alignNode1" presStyleIdx="4" presStyleCnt="9"/>
      <dgm:spPr>
        <a:solidFill>
          <a:srgbClr val="FFFF00"/>
        </a:solidFill>
      </dgm:spPr>
    </dgm:pt>
    <dgm:pt modelId="{2065B774-2BF5-4F55-8118-5C149CA6F0AB}" type="pres">
      <dgm:prSet presAssocID="{98CF01B0-BAAD-4992-94F2-A8A810822BD9}" presName="ParentText" presStyleLbl="revTx" presStyleIdx="2" presStyleCnt="5">
        <dgm:presLayoutVars>
          <dgm:chMax val="0"/>
          <dgm:chPref val="0"/>
          <dgm:bulletEnabled val="1"/>
        </dgm:presLayoutVars>
      </dgm:prSet>
      <dgm:spPr/>
    </dgm:pt>
    <dgm:pt modelId="{099F3A73-B345-43BC-9B5E-0FC677606622}" type="pres">
      <dgm:prSet presAssocID="{98CF01B0-BAAD-4992-94F2-A8A810822BD9}" presName="Triangle" presStyleLbl="alignNode1" presStyleIdx="5" presStyleCnt="9"/>
      <dgm:spPr/>
    </dgm:pt>
    <dgm:pt modelId="{41E6CA06-42F6-43EF-BE2A-9CFFDD71F702}" type="pres">
      <dgm:prSet presAssocID="{02267335-34C8-4ED5-BAD2-0261BA1374A0}" presName="sibTrans" presStyleCnt="0"/>
      <dgm:spPr/>
    </dgm:pt>
    <dgm:pt modelId="{CE22C65C-DB8D-4D46-9927-61FE708A90AA}" type="pres">
      <dgm:prSet presAssocID="{02267335-34C8-4ED5-BAD2-0261BA1374A0}" presName="space" presStyleCnt="0"/>
      <dgm:spPr/>
    </dgm:pt>
    <dgm:pt modelId="{348B60B5-3A5A-4719-A117-97C9F0CE5EB1}" type="pres">
      <dgm:prSet presAssocID="{295B2983-6336-4967-ADBC-33D66070E5D7}" presName="composite" presStyleCnt="0"/>
      <dgm:spPr/>
    </dgm:pt>
    <dgm:pt modelId="{F9F2361E-3F15-4397-BAEC-DAA222528C36}" type="pres">
      <dgm:prSet presAssocID="{295B2983-6336-4967-ADBC-33D66070E5D7}" presName="LShape" presStyleLbl="alignNode1" presStyleIdx="6" presStyleCnt="9"/>
      <dgm:spPr/>
    </dgm:pt>
    <dgm:pt modelId="{D9D01763-035E-4910-9335-7FE475CCC8EF}" type="pres">
      <dgm:prSet presAssocID="{295B2983-6336-4967-ADBC-33D66070E5D7}" presName="ParentText" presStyleLbl="revTx" presStyleIdx="3" presStyleCnt="5">
        <dgm:presLayoutVars>
          <dgm:chMax val="0"/>
          <dgm:chPref val="0"/>
          <dgm:bulletEnabled val="1"/>
        </dgm:presLayoutVars>
      </dgm:prSet>
      <dgm:spPr/>
    </dgm:pt>
    <dgm:pt modelId="{615021FC-AC32-44FF-8733-22DDAEDB2976}" type="pres">
      <dgm:prSet presAssocID="{295B2983-6336-4967-ADBC-33D66070E5D7}" presName="Triangle" presStyleLbl="alignNode1" presStyleIdx="7" presStyleCnt="9"/>
      <dgm:spPr/>
    </dgm:pt>
    <dgm:pt modelId="{300B716B-AD69-4F86-AE0F-7A151272AF95}" type="pres">
      <dgm:prSet presAssocID="{FDB0639E-7F2A-44D8-988C-0824AC475E25}" presName="sibTrans" presStyleCnt="0"/>
      <dgm:spPr/>
    </dgm:pt>
    <dgm:pt modelId="{534224F9-5E19-474F-B4F3-828DA0123DF3}" type="pres">
      <dgm:prSet presAssocID="{FDB0639E-7F2A-44D8-988C-0824AC475E25}" presName="space" presStyleCnt="0"/>
      <dgm:spPr/>
    </dgm:pt>
    <dgm:pt modelId="{1212574B-6AAE-40E4-B3E2-BEC6C9752DAA}" type="pres">
      <dgm:prSet presAssocID="{247A8105-F003-4495-8B94-278290E6049F}" presName="composite" presStyleCnt="0"/>
      <dgm:spPr/>
    </dgm:pt>
    <dgm:pt modelId="{6CB492A8-D245-43DC-8E9A-338FDE610664}" type="pres">
      <dgm:prSet presAssocID="{247A8105-F003-4495-8B94-278290E6049F}" presName="LShape" presStyleLbl="alignNode1" presStyleIdx="8" presStyleCnt="9"/>
      <dgm:spPr/>
    </dgm:pt>
    <dgm:pt modelId="{70B5AA76-2B71-4910-AAA8-3165AD6910B9}" type="pres">
      <dgm:prSet presAssocID="{247A8105-F003-4495-8B94-278290E6049F}" presName="ParentText" presStyleLbl="revTx" presStyleIdx="4" presStyleCnt="5" custScaleY="102346">
        <dgm:presLayoutVars>
          <dgm:chMax val="0"/>
          <dgm:chPref val="0"/>
          <dgm:bulletEnabled val="1"/>
        </dgm:presLayoutVars>
      </dgm:prSet>
      <dgm:spPr/>
    </dgm:pt>
  </dgm:ptLst>
  <dgm:cxnLst>
    <dgm:cxn modelId="{D61296B1-F92A-449D-A1FB-75A181166B78}" type="presOf" srcId="{F649E076-4BB1-431B-95BF-BE3C4FAF146E}" destId="{D278570D-4B1E-4AA3-83F2-687CF989BAC1}" srcOrd="0" destOrd="0" presId="urn:microsoft.com/office/officeart/2009/3/layout/StepUpProcess"/>
    <dgm:cxn modelId="{CC126E69-5C72-4CE4-AC0D-9D1E4B3EA850}" srcId="{C99A8412-4FD0-44BD-849B-884D7CE5A15F}" destId="{247A8105-F003-4495-8B94-278290E6049F}" srcOrd="4" destOrd="0" parTransId="{30695CE7-0743-4CFD-A125-E9688743BACF}" sibTransId="{06A79C16-640C-4F49-B6CE-017DDD9D040C}"/>
    <dgm:cxn modelId="{F68A9078-29EE-471F-AFCF-D605AFCC7B94}" srcId="{C99A8412-4FD0-44BD-849B-884D7CE5A15F}" destId="{64640BC9-05B2-4BFD-BFC9-387832AA9F7A}" srcOrd="1" destOrd="0" parTransId="{EE565688-3C3B-4DC2-B723-47DFDCB375BC}" sibTransId="{51BA95E1-2FD2-4D05-89B4-4278834475A1}"/>
    <dgm:cxn modelId="{06F0E4C9-3364-4DE7-964F-02387935C5D6}" type="presOf" srcId="{98CF01B0-BAAD-4992-94F2-A8A810822BD9}" destId="{2065B774-2BF5-4F55-8118-5C149CA6F0AB}" srcOrd="0" destOrd="0" presId="urn:microsoft.com/office/officeart/2009/3/layout/StepUpProcess"/>
    <dgm:cxn modelId="{ACE0602A-7086-4344-89C7-EF064A57A185}" type="presOf" srcId="{295B2983-6336-4967-ADBC-33D66070E5D7}" destId="{D9D01763-035E-4910-9335-7FE475CCC8EF}" srcOrd="0" destOrd="0" presId="urn:microsoft.com/office/officeart/2009/3/layout/StepUpProcess"/>
    <dgm:cxn modelId="{45BE9A01-A0B8-4786-AAE2-D4672EDCAF38}" type="presOf" srcId="{C99A8412-4FD0-44BD-849B-884D7CE5A15F}" destId="{DD60506C-FD0A-4250-9C14-5508884750E6}" srcOrd="0" destOrd="0" presId="urn:microsoft.com/office/officeart/2009/3/layout/StepUpProcess"/>
    <dgm:cxn modelId="{D8FBAD1E-A05B-457A-BB17-C8C0A0E255D2}" srcId="{C99A8412-4FD0-44BD-849B-884D7CE5A15F}" destId="{98CF01B0-BAAD-4992-94F2-A8A810822BD9}" srcOrd="2" destOrd="0" parTransId="{E40F23E1-BFB3-4860-BFC7-5F0886C0A3CD}" sibTransId="{02267335-34C8-4ED5-BAD2-0261BA1374A0}"/>
    <dgm:cxn modelId="{9F1AE6F4-616E-46EA-976E-82D7D49CF235}" srcId="{C99A8412-4FD0-44BD-849B-884D7CE5A15F}" destId="{295B2983-6336-4967-ADBC-33D66070E5D7}" srcOrd="3" destOrd="0" parTransId="{D521B766-7B5A-4F73-B3B6-F81A8995E21E}" sibTransId="{FDB0639E-7F2A-44D8-988C-0824AC475E25}"/>
    <dgm:cxn modelId="{6DF974E6-A993-49C9-8C6E-AFFEA2A094FC}" type="presOf" srcId="{64640BC9-05B2-4BFD-BFC9-387832AA9F7A}" destId="{687928BB-86D5-4B45-A702-56A9926CAC9C}" srcOrd="0" destOrd="0" presId="urn:microsoft.com/office/officeart/2009/3/layout/StepUpProcess"/>
    <dgm:cxn modelId="{8EBCB057-CB52-45EC-A0D3-9E98BA6A26B2}" type="presOf" srcId="{247A8105-F003-4495-8B94-278290E6049F}" destId="{70B5AA76-2B71-4910-AAA8-3165AD6910B9}" srcOrd="0" destOrd="0" presId="urn:microsoft.com/office/officeart/2009/3/layout/StepUpProcess"/>
    <dgm:cxn modelId="{E217C658-1F63-4E0F-A2C0-610E3E2DCD21}" srcId="{C99A8412-4FD0-44BD-849B-884D7CE5A15F}" destId="{F649E076-4BB1-431B-95BF-BE3C4FAF146E}" srcOrd="0" destOrd="0" parTransId="{767C73A6-0DB0-4778-9E40-0649E59768E5}" sibTransId="{A861F821-1C99-47BE-9194-78D258F0FDFF}"/>
    <dgm:cxn modelId="{52B35E62-CB49-4D99-B5C8-331E0E9E7DEC}" type="presParOf" srcId="{DD60506C-FD0A-4250-9C14-5508884750E6}" destId="{EF5F1D71-FA89-4898-8030-DBCCAD2764D3}" srcOrd="0" destOrd="0" presId="urn:microsoft.com/office/officeart/2009/3/layout/StepUpProcess"/>
    <dgm:cxn modelId="{C782BF47-DD6A-4C60-8813-0A2AADD3AB1F}" type="presParOf" srcId="{EF5F1D71-FA89-4898-8030-DBCCAD2764D3}" destId="{4474E0A1-B201-4407-B510-502F4B7B65FD}" srcOrd="0" destOrd="0" presId="urn:microsoft.com/office/officeart/2009/3/layout/StepUpProcess"/>
    <dgm:cxn modelId="{F83669F8-4A66-4295-9C2F-403F5000AB11}" type="presParOf" srcId="{EF5F1D71-FA89-4898-8030-DBCCAD2764D3}" destId="{D278570D-4B1E-4AA3-83F2-687CF989BAC1}" srcOrd="1" destOrd="0" presId="urn:microsoft.com/office/officeart/2009/3/layout/StepUpProcess"/>
    <dgm:cxn modelId="{31ACD7E7-D96C-46AA-A9E1-941F0268B0BE}" type="presParOf" srcId="{EF5F1D71-FA89-4898-8030-DBCCAD2764D3}" destId="{DD1019BE-48CF-44DE-9EC3-4E366F0B1446}" srcOrd="2" destOrd="0" presId="urn:microsoft.com/office/officeart/2009/3/layout/StepUpProcess"/>
    <dgm:cxn modelId="{72C88C30-C363-4263-91E3-8889356F963E}" type="presParOf" srcId="{DD60506C-FD0A-4250-9C14-5508884750E6}" destId="{7A34FF77-D7DE-4267-91D5-09DF6413D57E}" srcOrd="1" destOrd="0" presId="urn:microsoft.com/office/officeart/2009/3/layout/StepUpProcess"/>
    <dgm:cxn modelId="{B57FB0DA-D083-4EF1-9531-F1DD623BF44C}" type="presParOf" srcId="{7A34FF77-D7DE-4267-91D5-09DF6413D57E}" destId="{1974F6A9-26E0-491B-89EE-9B30A55513E5}" srcOrd="0" destOrd="0" presId="urn:microsoft.com/office/officeart/2009/3/layout/StepUpProcess"/>
    <dgm:cxn modelId="{1E46AD41-AD88-43C2-B1A5-1FBE47AD2455}" type="presParOf" srcId="{DD60506C-FD0A-4250-9C14-5508884750E6}" destId="{5315A8F2-48E4-4269-B42C-7A3CF027142F}" srcOrd="2" destOrd="0" presId="urn:microsoft.com/office/officeart/2009/3/layout/StepUpProcess"/>
    <dgm:cxn modelId="{89A09190-E49A-4599-80F2-4B14CCDAEE91}" type="presParOf" srcId="{5315A8F2-48E4-4269-B42C-7A3CF027142F}" destId="{DDC91EB3-C752-4257-AF32-11C3C77C94E3}" srcOrd="0" destOrd="0" presId="urn:microsoft.com/office/officeart/2009/3/layout/StepUpProcess"/>
    <dgm:cxn modelId="{F3A2F33F-D74F-46E2-B062-E14EAA22944D}" type="presParOf" srcId="{5315A8F2-48E4-4269-B42C-7A3CF027142F}" destId="{687928BB-86D5-4B45-A702-56A9926CAC9C}" srcOrd="1" destOrd="0" presId="urn:microsoft.com/office/officeart/2009/3/layout/StepUpProcess"/>
    <dgm:cxn modelId="{E7404F70-3031-4135-B19D-99B81F503614}" type="presParOf" srcId="{5315A8F2-48E4-4269-B42C-7A3CF027142F}" destId="{18F9BE5D-DD71-4340-AE92-4ACF426ECDB5}" srcOrd="2" destOrd="0" presId="urn:microsoft.com/office/officeart/2009/3/layout/StepUpProcess"/>
    <dgm:cxn modelId="{068FAE24-9688-4F5A-BB9E-1BAEC0CA57E4}" type="presParOf" srcId="{DD60506C-FD0A-4250-9C14-5508884750E6}" destId="{9B8F87AE-2B49-48D0-88D2-7385670D46A2}" srcOrd="3" destOrd="0" presId="urn:microsoft.com/office/officeart/2009/3/layout/StepUpProcess"/>
    <dgm:cxn modelId="{87468F34-F21F-42F9-A523-2D586559D583}" type="presParOf" srcId="{9B8F87AE-2B49-48D0-88D2-7385670D46A2}" destId="{76036AF8-B3BC-40DF-89CD-853DE0721B5A}" srcOrd="0" destOrd="0" presId="urn:microsoft.com/office/officeart/2009/3/layout/StepUpProcess"/>
    <dgm:cxn modelId="{32D2EE78-3793-4B66-8B04-8CE95C94C661}" type="presParOf" srcId="{DD60506C-FD0A-4250-9C14-5508884750E6}" destId="{D2984F09-86A5-4057-A6CC-9EC33299DCE8}" srcOrd="4" destOrd="0" presId="urn:microsoft.com/office/officeart/2009/3/layout/StepUpProcess"/>
    <dgm:cxn modelId="{3066408C-D5E6-445A-BC12-85C60F62BDDF}" type="presParOf" srcId="{D2984F09-86A5-4057-A6CC-9EC33299DCE8}" destId="{3FA273B4-99CD-45E4-B5E5-4FEB0F0C0AB9}" srcOrd="0" destOrd="0" presId="urn:microsoft.com/office/officeart/2009/3/layout/StepUpProcess"/>
    <dgm:cxn modelId="{90AA97ED-22A3-4E29-8CBE-DCB3D87CC967}" type="presParOf" srcId="{D2984F09-86A5-4057-A6CC-9EC33299DCE8}" destId="{2065B774-2BF5-4F55-8118-5C149CA6F0AB}" srcOrd="1" destOrd="0" presId="urn:microsoft.com/office/officeart/2009/3/layout/StepUpProcess"/>
    <dgm:cxn modelId="{CD277B5D-D3C7-470A-AFDF-7306DB93212C}" type="presParOf" srcId="{D2984F09-86A5-4057-A6CC-9EC33299DCE8}" destId="{099F3A73-B345-43BC-9B5E-0FC677606622}" srcOrd="2" destOrd="0" presId="urn:microsoft.com/office/officeart/2009/3/layout/StepUpProcess"/>
    <dgm:cxn modelId="{A88E3D83-B977-4EA1-88C7-398293408164}" type="presParOf" srcId="{DD60506C-FD0A-4250-9C14-5508884750E6}" destId="{41E6CA06-42F6-43EF-BE2A-9CFFDD71F702}" srcOrd="5" destOrd="0" presId="urn:microsoft.com/office/officeart/2009/3/layout/StepUpProcess"/>
    <dgm:cxn modelId="{74D82A1B-8D2A-484F-8BA3-5531A41260A6}" type="presParOf" srcId="{41E6CA06-42F6-43EF-BE2A-9CFFDD71F702}" destId="{CE22C65C-DB8D-4D46-9927-61FE708A90AA}" srcOrd="0" destOrd="0" presId="urn:microsoft.com/office/officeart/2009/3/layout/StepUpProcess"/>
    <dgm:cxn modelId="{98A80183-D423-4590-8116-40C4302EA34A}" type="presParOf" srcId="{DD60506C-FD0A-4250-9C14-5508884750E6}" destId="{348B60B5-3A5A-4719-A117-97C9F0CE5EB1}" srcOrd="6" destOrd="0" presId="urn:microsoft.com/office/officeart/2009/3/layout/StepUpProcess"/>
    <dgm:cxn modelId="{ABA60831-0D6C-48CC-916F-EC44854E8950}" type="presParOf" srcId="{348B60B5-3A5A-4719-A117-97C9F0CE5EB1}" destId="{F9F2361E-3F15-4397-BAEC-DAA222528C36}" srcOrd="0" destOrd="0" presId="urn:microsoft.com/office/officeart/2009/3/layout/StepUpProcess"/>
    <dgm:cxn modelId="{1075A565-E23D-468E-8DF8-C4FAF6FCE149}" type="presParOf" srcId="{348B60B5-3A5A-4719-A117-97C9F0CE5EB1}" destId="{D9D01763-035E-4910-9335-7FE475CCC8EF}" srcOrd="1" destOrd="0" presId="urn:microsoft.com/office/officeart/2009/3/layout/StepUpProcess"/>
    <dgm:cxn modelId="{5CB5D1F1-C212-4006-B10A-79205F24CE38}" type="presParOf" srcId="{348B60B5-3A5A-4719-A117-97C9F0CE5EB1}" destId="{615021FC-AC32-44FF-8733-22DDAEDB2976}" srcOrd="2" destOrd="0" presId="urn:microsoft.com/office/officeart/2009/3/layout/StepUpProcess"/>
    <dgm:cxn modelId="{BF2A48A5-32F0-420D-9516-06D5F57C71A0}" type="presParOf" srcId="{DD60506C-FD0A-4250-9C14-5508884750E6}" destId="{300B716B-AD69-4F86-AE0F-7A151272AF95}" srcOrd="7" destOrd="0" presId="urn:microsoft.com/office/officeart/2009/3/layout/StepUpProcess"/>
    <dgm:cxn modelId="{B8969110-67DD-46B4-AB5D-EE7EEA4CB56A}" type="presParOf" srcId="{300B716B-AD69-4F86-AE0F-7A151272AF95}" destId="{534224F9-5E19-474F-B4F3-828DA0123DF3}" srcOrd="0" destOrd="0" presId="urn:microsoft.com/office/officeart/2009/3/layout/StepUpProcess"/>
    <dgm:cxn modelId="{D616FCCE-0AA1-48CB-BD44-04699A8C92AC}" type="presParOf" srcId="{DD60506C-FD0A-4250-9C14-5508884750E6}" destId="{1212574B-6AAE-40E4-B3E2-BEC6C9752DAA}" srcOrd="8" destOrd="0" presId="urn:microsoft.com/office/officeart/2009/3/layout/StepUpProcess"/>
    <dgm:cxn modelId="{EB0CC70A-34D7-4EF6-9B06-1CBBF8C7E5FE}" type="presParOf" srcId="{1212574B-6AAE-40E4-B3E2-BEC6C9752DAA}" destId="{6CB492A8-D245-43DC-8E9A-338FDE610664}" srcOrd="0" destOrd="0" presId="urn:microsoft.com/office/officeart/2009/3/layout/StepUpProcess"/>
    <dgm:cxn modelId="{21B7EBDD-4BDC-4007-BF75-67369F038AFC}" type="presParOf" srcId="{1212574B-6AAE-40E4-B3E2-BEC6C9752DAA}" destId="{70B5AA76-2B71-4910-AAA8-3165AD6910B9}"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9A8412-4FD0-44BD-849B-884D7CE5A15F}" type="doc">
      <dgm:prSet loTypeId="urn:microsoft.com/office/officeart/2009/3/layout/StepUpProcess" loCatId="process" qsTypeId="urn:microsoft.com/office/officeart/2005/8/quickstyle/simple1" qsCatId="simple" csTypeId="urn:microsoft.com/office/officeart/2005/8/colors/accent3_1" csCatId="accent3" phldr="1"/>
      <dgm:spPr/>
      <dgm:t>
        <a:bodyPr/>
        <a:lstStyle/>
        <a:p>
          <a:endParaRPr lang="en-US"/>
        </a:p>
      </dgm:t>
    </dgm:pt>
    <dgm:pt modelId="{F649E076-4BB1-431B-95BF-BE3C4FAF146E}">
      <dgm:prSet phldrT="[Text]" custT="1"/>
      <dgm:spPr/>
      <dgm:t>
        <a:bodyPr/>
        <a:lstStyle/>
        <a:p>
          <a:r>
            <a:rPr lang="en-US" sz="2400" dirty="0">
              <a:solidFill>
                <a:schemeClr val="bg1">
                  <a:lumMod val="50000"/>
                </a:schemeClr>
              </a:solidFill>
            </a:rPr>
            <a:t>People</a:t>
          </a:r>
        </a:p>
        <a:p>
          <a:r>
            <a:rPr lang="en-US" sz="1400" dirty="0">
              <a:solidFill>
                <a:schemeClr val="bg1">
                  <a:lumMod val="50000"/>
                </a:schemeClr>
              </a:solidFill>
            </a:rPr>
            <a:t>Board</a:t>
          </a:r>
        </a:p>
        <a:p>
          <a:r>
            <a:rPr lang="en-US" sz="1400" dirty="0">
              <a:solidFill>
                <a:schemeClr val="bg1">
                  <a:lumMod val="50000"/>
                </a:schemeClr>
              </a:solidFill>
            </a:rPr>
            <a:t>CEO </a:t>
          </a:r>
        </a:p>
        <a:p>
          <a:r>
            <a:rPr lang="en-US" sz="1400" dirty="0">
              <a:solidFill>
                <a:schemeClr val="bg1">
                  <a:lumMod val="50000"/>
                </a:schemeClr>
              </a:solidFill>
            </a:rPr>
            <a:t>Community</a:t>
          </a:r>
        </a:p>
        <a:p>
          <a:r>
            <a:rPr lang="en-US" sz="1400" dirty="0">
              <a:solidFill>
                <a:schemeClr val="bg1">
                  <a:lumMod val="50000"/>
                </a:schemeClr>
              </a:solidFill>
            </a:rPr>
            <a:t>Interns</a:t>
          </a:r>
        </a:p>
        <a:p>
          <a:r>
            <a:rPr lang="en-US" sz="1400" dirty="0">
              <a:solidFill>
                <a:schemeClr val="bg1">
                  <a:lumMod val="50000"/>
                </a:schemeClr>
              </a:solidFill>
            </a:rPr>
            <a:t>Staff</a:t>
          </a:r>
        </a:p>
        <a:p>
          <a:r>
            <a:rPr lang="en-US" sz="1400" dirty="0">
              <a:solidFill>
                <a:schemeClr val="bg1">
                  <a:lumMod val="50000"/>
                </a:schemeClr>
              </a:solidFill>
            </a:rPr>
            <a:t>Volunteers</a:t>
          </a:r>
        </a:p>
        <a:p>
          <a:r>
            <a:rPr lang="en-US" sz="1400" dirty="0">
              <a:solidFill>
                <a:schemeClr val="bg1">
                  <a:lumMod val="50000"/>
                </a:schemeClr>
              </a:solidFill>
            </a:rPr>
            <a:t> </a:t>
          </a:r>
        </a:p>
        <a:p>
          <a:r>
            <a:rPr lang="en-US" sz="1400" dirty="0">
              <a:solidFill>
                <a:schemeClr val="bg1">
                  <a:lumMod val="50000"/>
                </a:schemeClr>
              </a:solidFill>
            </a:rPr>
            <a:t> </a:t>
          </a:r>
        </a:p>
        <a:p>
          <a:endParaRPr lang="en-US" sz="1400" dirty="0">
            <a:solidFill>
              <a:schemeClr val="bg1">
                <a:lumMod val="50000"/>
              </a:schemeClr>
            </a:solidFill>
          </a:endParaRPr>
        </a:p>
        <a:p>
          <a:endParaRPr lang="en-US" sz="1400" dirty="0">
            <a:solidFill>
              <a:schemeClr val="bg1">
                <a:lumMod val="50000"/>
              </a:schemeClr>
            </a:solidFill>
          </a:endParaRPr>
        </a:p>
      </dgm:t>
    </dgm:pt>
    <dgm:pt modelId="{767C73A6-0DB0-4778-9E40-0649E59768E5}" type="parTrans" cxnId="{E217C658-1F63-4E0F-A2C0-610E3E2DCD21}">
      <dgm:prSet/>
      <dgm:spPr/>
      <dgm:t>
        <a:bodyPr/>
        <a:lstStyle/>
        <a:p>
          <a:endParaRPr lang="en-US"/>
        </a:p>
      </dgm:t>
    </dgm:pt>
    <dgm:pt modelId="{A861F821-1C99-47BE-9194-78D258F0FDFF}" type="sibTrans" cxnId="{E217C658-1F63-4E0F-A2C0-610E3E2DCD21}">
      <dgm:prSet/>
      <dgm:spPr/>
      <dgm:t>
        <a:bodyPr/>
        <a:lstStyle/>
        <a:p>
          <a:endParaRPr lang="en-US"/>
        </a:p>
      </dgm:t>
    </dgm:pt>
    <dgm:pt modelId="{64640BC9-05B2-4BFD-BFC9-387832AA9F7A}">
      <dgm:prSet phldrT="[Text]" custT="1"/>
      <dgm:spPr/>
      <dgm:t>
        <a:bodyPr/>
        <a:lstStyle/>
        <a:p>
          <a:endParaRPr lang="en-US" sz="2400" dirty="0">
            <a:solidFill>
              <a:schemeClr val="bg1">
                <a:lumMod val="50000"/>
              </a:schemeClr>
            </a:solidFill>
          </a:endParaRPr>
        </a:p>
        <a:p>
          <a:r>
            <a:rPr lang="en-US" sz="2400" dirty="0">
              <a:solidFill>
                <a:schemeClr val="bg1">
                  <a:lumMod val="50000"/>
                </a:schemeClr>
              </a:solidFill>
            </a:rPr>
            <a:t>Experience</a:t>
          </a:r>
        </a:p>
        <a:p>
          <a:r>
            <a:rPr lang="en-US" sz="1400" dirty="0">
              <a:solidFill>
                <a:schemeClr val="bg1">
                  <a:lumMod val="50000"/>
                </a:schemeClr>
              </a:solidFill>
            </a:rPr>
            <a:t>Brand</a:t>
          </a:r>
        </a:p>
        <a:p>
          <a:r>
            <a:rPr lang="en-US" sz="1400" dirty="0">
              <a:solidFill>
                <a:schemeClr val="bg1">
                  <a:lumMod val="50000"/>
                </a:schemeClr>
              </a:solidFill>
            </a:rPr>
            <a:t>Standards</a:t>
          </a:r>
        </a:p>
        <a:p>
          <a:r>
            <a:rPr lang="en-US" sz="1400" dirty="0">
              <a:solidFill>
                <a:schemeClr val="bg1">
                  <a:lumMod val="50000"/>
                </a:schemeClr>
              </a:solidFill>
            </a:rPr>
            <a:t>Contact Points</a:t>
          </a:r>
        </a:p>
        <a:p>
          <a:r>
            <a:rPr lang="en-US" sz="1400" dirty="0">
              <a:solidFill>
                <a:schemeClr val="bg1">
                  <a:lumMod val="50000"/>
                </a:schemeClr>
              </a:solidFill>
            </a:rPr>
            <a:t>Resolution Process</a:t>
          </a:r>
        </a:p>
        <a:p>
          <a:endParaRPr lang="en-US" sz="1400" dirty="0">
            <a:solidFill>
              <a:schemeClr val="bg1">
                <a:lumMod val="50000"/>
              </a:schemeClr>
            </a:solidFill>
          </a:endParaRPr>
        </a:p>
      </dgm:t>
    </dgm:pt>
    <dgm:pt modelId="{EE565688-3C3B-4DC2-B723-47DFDCB375BC}" type="parTrans" cxnId="{F68A9078-29EE-471F-AFCF-D605AFCC7B94}">
      <dgm:prSet/>
      <dgm:spPr/>
      <dgm:t>
        <a:bodyPr/>
        <a:lstStyle/>
        <a:p>
          <a:endParaRPr lang="en-US"/>
        </a:p>
      </dgm:t>
    </dgm:pt>
    <dgm:pt modelId="{51BA95E1-2FD2-4D05-89B4-4278834475A1}" type="sibTrans" cxnId="{F68A9078-29EE-471F-AFCF-D605AFCC7B94}">
      <dgm:prSet/>
      <dgm:spPr/>
      <dgm:t>
        <a:bodyPr/>
        <a:lstStyle/>
        <a:p>
          <a:endParaRPr lang="en-US"/>
        </a:p>
      </dgm:t>
    </dgm:pt>
    <dgm:pt modelId="{98CF01B0-BAAD-4992-94F2-A8A810822BD9}">
      <dgm:prSet phldrT="[Text]" custT="1"/>
      <dgm:spPr/>
      <dgm:t>
        <a:bodyPr/>
        <a:lstStyle/>
        <a:p>
          <a:r>
            <a:rPr lang="en-US" sz="2400" dirty="0">
              <a:solidFill>
                <a:schemeClr val="bg1">
                  <a:lumMod val="50000"/>
                </a:schemeClr>
              </a:solidFill>
            </a:rPr>
            <a:t>Tools</a:t>
          </a:r>
        </a:p>
        <a:p>
          <a:r>
            <a:rPr lang="en-US" sz="1400" dirty="0">
              <a:solidFill>
                <a:schemeClr val="bg1">
                  <a:lumMod val="50000"/>
                </a:schemeClr>
              </a:solidFill>
            </a:rPr>
            <a:t>Systems</a:t>
          </a:r>
        </a:p>
        <a:p>
          <a:r>
            <a:rPr lang="en-US" sz="1400" dirty="0">
              <a:solidFill>
                <a:schemeClr val="bg1">
                  <a:lumMod val="50000"/>
                </a:schemeClr>
              </a:solidFill>
            </a:rPr>
            <a:t>Communication</a:t>
          </a:r>
        </a:p>
        <a:p>
          <a:r>
            <a:rPr lang="en-US" sz="1400" dirty="0">
              <a:solidFill>
                <a:schemeClr val="bg1">
                  <a:lumMod val="50000"/>
                </a:schemeClr>
              </a:solidFill>
            </a:rPr>
            <a:t>Methods</a:t>
          </a:r>
          <a:endParaRPr lang="en-US" sz="2400" dirty="0">
            <a:solidFill>
              <a:schemeClr val="bg1">
                <a:lumMod val="50000"/>
              </a:schemeClr>
            </a:solidFill>
          </a:endParaRPr>
        </a:p>
        <a:p>
          <a:r>
            <a:rPr lang="en-US" sz="1400" dirty="0">
              <a:solidFill>
                <a:schemeClr val="bg1">
                  <a:lumMod val="50000"/>
                </a:schemeClr>
              </a:solidFill>
            </a:rPr>
            <a:t>Training</a:t>
          </a:r>
        </a:p>
        <a:p>
          <a:r>
            <a:rPr lang="en-US" sz="1400" dirty="0">
              <a:solidFill>
                <a:schemeClr val="bg1">
                  <a:lumMod val="50000"/>
                </a:schemeClr>
              </a:solidFill>
            </a:rPr>
            <a:t>Values</a:t>
          </a:r>
        </a:p>
      </dgm:t>
    </dgm:pt>
    <dgm:pt modelId="{E40F23E1-BFB3-4860-BFC7-5F0886C0A3CD}" type="parTrans" cxnId="{D8FBAD1E-A05B-457A-BB17-C8C0A0E255D2}">
      <dgm:prSet/>
      <dgm:spPr/>
      <dgm:t>
        <a:bodyPr/>
        <a:lstStyle/>
        <a:p>
          <a:endParaRPr lang="en-US"/>
        </a:p>
      </dgm:t>
    </dgm:pt>
    <dgm:pt modelId="{02267335-34C8-4ED5-BAD2-0261BA1374A0}" type="sibTrans" cxnId="{D8FBAD1E-A05B-457A-BB17-C8C0A0E255D2}">
      <dgm:prSet/>
      <dgm:spPr/>
      <dgm:t>
        <a:bodyPr/>
        <a:lstStyle/>
        <a:p>
          <a:endParaRPr lang="en-US"/>
        </a:p>
      </dgm:t>
    </dgm:pt>
    <dgm:pt modelId="{295B2983-6336-4967-ADBC-33D66070E5D7}">
      <dgm:prSet custT="1"/>
      <dgm:spPr/>
      <dgm:t>
        <a:bodyPr/>
        <a:lstStyle/>
        <a:p>
          <a:r>
            <a:rPr lang="en-US" sz="2400" dirty="0">
              <a:solidFill>
                <a:schemeClr val="bg1">
                  <a:lumMod val="50000"/>
                </a:schemeClr>
              </a:solidFill>
            </a:rPr>
            <a:t>Feedback</a:t>
          </a:r>
        </a:p>
        <a:p>
          <a:r>
            <a:rPr lang="en-US" sz="1400" dirty="0">
              <a:solidFill>
                <a:schemeClr val="bg1">
                  <a:lumMod val="50000"/>
                </a:schemeClr>
              </a:solidFill>
            </a:rPr>
            <a:t>Customer Surveys</a:t>
          </a:r>
        </a:p>
        <a:p>
          <a:r>
            <a:rPr lang="en-US" sz="1400" dirty="0">
              <a:solidFill>
                <a:schemeClr val="bg1">
                  <a:lumMod val="50000"/>
                </a:schemeClr>
              </a:solidFill>
            </a:rPr>
            <a:t>Front-line staff</a:t>
          </a:r>
        </a:p>
        <a:p>
          <a:r>
            <a:rPr lang="en-US" sz="1400" dirty="0">
              <a:solidFill>
                <a:schemeClr val="bg1">
                  <a:lumMod val="50000"/>
                </a:schemeClr>
              </a:solidFill>
            </a:rPr>
            <a:t>Social Media</a:t>
          </a:r>
        </a:p>
        <a:p>
          <a:r>
            <a:rPr lang="en-US" sz="1400" dirty="0">
              <a:solidFill>
                <a:schemeClr val="bg1">
                  <a:lumMod val="50000"/>
                </a:schemeClr>
              </a:solidFill>
            </a:rPr>
            <a:t>Print Media</a:t>
          </a:r>
        </a:p>
        <a:p>
          <a:endParaRPr lang="en-US" sz="1400" dirty="0">
            <a:solidFill>
              <a:schemeClr val="bg1">
                <a:lumMod val="50000"/>
              </a:schemeClr>
            </a:solidFill>
          </a:endParaRPr>
        </a:p>
        <a:p>
          <a:endParaRPr lang="en-US" sz="1400" dirty="0">
            <a:solidFill>
              <a:schemeClr val="bg1">
                <a:lumMod val="50000"/>
              </a:schemeClr>
            </a:solidFill>
          </a:endParaRPr>
        </a:p>
      </dgm:t>
    </dgm:pt>
    <dgm:pt modelId="{D521B766-7B5A-4F73-B3B6-F81A8995E21E}" type="parTrans" cxnId="{9F1AE6F4-616E-46EA-976E-82D7D49CF235}">
      <dgm:prSet/>
      <dgm:spPr/>
      <dgm:t>
        <a:bodyPr/>
        <a:lstStyle/>
        <a:p>
          <a:endParaRPr lang="en-US"/>
        </a:p>
      </dgm:t>
    </dgm:pt>
    <dgm:pt modelId="{FDB0639E-7F2A-44D8-988C-0824AC475E25}" type="sibTrans" cxnId="{9F1AE6F4-616E-46EA-976E-82D7D49CF235}">
      <dgm:prSet/>
      <dgm:spPr/>
      <dgm:t>
        <a:bodyPr/>
        <a:lstStyle/>
        <a:p>
          <a:endParaRPr lang="en-US"/>
        </a:p>
      </dgm:t>
    </dgm:pt>
    <dgm:pt modelId="{247A8105-F003-4495-8B94-278290E6049F}">
      <dgm:prSet custT="1"/>
      <dgm:spPr/>
      <dgm:t>
        <a:bodyPr/>
        <a:lstStyle/>
        <a:p>
          <a:r>
            <a:rPr lang="en-US" sz="2400" dirty="0">
              <a:solidFill>
                <a:schemeClr val="tx1">
                  <a:lumMod val="50000"/>
                  <a:lumOff val="50000"/>
                </a:schemeClr>
              </a:solidFill>
            </a:rPr>
            <a:t>Goal</a:t>
          </a:r>
        </a:p>
        <a:p>
          <a:r>
            <a:rPr lang="en-US" sz="1400" dirty="0">
              <a:solidFill>
                <a:schemeClr val="tx1">
                  <a:lumMod val="50000"/>
                  <a:lumOff val="50000"/>
                </a:schemeClr>
              </a:solidFill>
            </a:rPr>
            <a:t>Loyalty</a:t>
          </a:r>
        </a:p>
        <a:p>
          <a:r>
            <a:rPr lang="en-US" sz="1400" dirty="0">
              <a:solidFill>
                <a:schemeClr val="tx1">
                  <a:lumMod val="50000"/>
                  <a:lumOff val="50000"/>
                </a:schemeClr>
              </a:solidFill>
            </a:rPr>
            <a:t>Impact</a:t>
          </a:r>
        </a:p>
        <a:p>
          <a:r>
            <a:rPr lang="en-US" sz="1400" dirty="0">
              <a:solidFill>
                <a:schemeClr val="tx1">
                  <a:lumMod val="50000"/>
                  <a:lumOff val="50000"/>
                </a:schemeClr>
              </a:solidFill>
            </a:rPr>
            <a:t>Reputation</a:t>
          </a:r>
        </a:p>
        <a:p>
          <a:r>
            <a:rPr lang="en-US" sz="1400" dirty="0">
              <a:solidFill>
                <a:schemeClr val="tx1">
                  <a:lumMod val="50000"/>
                  <a:lumOff val="50000"/>
                </a:schemeClr>
              </a:solidFill>
            </a:rPr>
            <a:t>Finances</a:t>
          </a:r>
        </a:p>
        <a:p>
          <a:endParaRPr lang="en-US" sz="1400" dirty="0">
            <a:solidFill>
              <a:schemeClr val="tx1">
                <a:lumMod val="50000"/>
                <a:lumOff val="50000"/>
              </a:schemeClr>
            </a:solidFill>
          </a:endParaRPr>
        </a:p>
        <a:p>
          <a:endParaRPr lang="en-US" sz="2400" dirty="0">
            <a:solidFill>
              <a:schemeClr val="tx1">
                <a:lumMod val="50000"/>
                <a:lumOff val="50000"/>
              </a:schemeClr>
            </a:solidFill>
          </a:endParaRPr>
        </a:p>
      </dgm:t>
    </dgm:pt>
    <dgm:pt modelId="{30695CE7-0743-4CFD-A125-E9688743BACF}" type="parTrans" cxnId="{CC126E69-5C72-4CE4-AC0D-9D1E4B3EA850}">
      <dgm:prSet/>
      <dgm:spPr/>
      <dgm:t>
        <a:bodyPr/>
        <a:lstStyle/>
        <a:p>
          <a:endParaRPr lang="en-US"/>
        </a:p>
      </dgm:t>
    </dgm:pt>
    <dgm:pt modelId="{06A79C16-640C-4F49-B6CE-017DDD9D040C}" type="sibTrans" cxnId="{CC126E69-5C72-4CE4-AC0D-9D1E4B3EA850}">
      <dgm:prSet/>
      <dgm:spPr/>
      <dgm:t>
        <a:bodyPr/>
        <a:lstStyle/>
        <a:p>
          <a:endParaRPr lang="en-US"/>
        </a:p>
      </dgm:t>
    </dgm:pt>
    <dgm:pt modelId="{DD60506C-FD0A-4250-9C14-5508884750E6}" type="pres">
      <dgm:prSet presAssocID="{C99A8412-4FD0-44BD-849B-884D7CE5A15F}" presName="rootnode" presStyleCnt="0">
        <dgm:presLayoutVars>
          <dgm:chMax/>
          <dgm:chPref/>
          <dgm:dir/>
          <dgm:animLvl val="lvl"/>
        </dgm:presLayoutVars>
      </dgm:prSet>
      <dgm:spPr/>
    </dgm:pt>
    <dgm:pt modelId="{EF5F1D71-FA89-4898-8030-DBCCAD2764D3}" type="pres">
      <dgm:prSet presAssocID="{F649E076-4BB1-431B-95BF-BE3C4FAF146E}" presName="composite" presStyleCnt="0"/>
      <dgm:spPr/>
    </dgm:pt>
    <dgm:pt modelId="{4474E0A1-B201-4407-B510-502F4B7B65FD}" type="pres">
      <dgm:prSet presAssocID="{F649E076-4BB1-431B-95BF-BE3C4FAF146E}" presName="LShape" presStyleLbl="alignNode1" presStyleIdx="0" presStyleCnt="9"/>
      <dgm:spPr>
        <a:solidFill>
          <a:schemeClr val="accent6">
            <a:lumMod val="75000"/>
          </a:schemeClr>
        </a:solidFill>
      </dgm:spPr>
    </dgm:pt>
    <dgm:pt modelId="{D278570D-4B1E-4AA3-83F2-687CF989BAC1}" type="pres">
      <dgm:prSet presAssocID="{F649E076-4BB1-431B-95BF-BE3C4FAF146E}" presName="ParentText" presStyleLbl="revTx" presStyleIdx="0" presStyleCnt="5" custScaleX="85896" custScaleY="108276">
        <dgm:presLayoutVars>
          <dgm:chMax val="0"/>
          <dgm:chPref val="0"/>
          <dgm:bulletEnabled val="1"/>
        </dgm:presLayoutVars>
      </dgm:prSet>
      <dgm:spPr/>
    </dgm:pt>
    <dgm:pt modelId="{DD1019BE-48CF-44DE-9EC3-4E366F0B1446}" type="pres">
      <dgm:prSet presAssocID="{F649E076-4BB1-431B-95BF-BE3C4FAF146E}" presName="Triangle" presStyleLbl="alignNode1" presStyleIdx="1" presStyleCnt="9"/>
      <dgm:spPr/>
    </dgm:pt>
    <dgm:pt modelId="{7A34FF77-D7DE-4267-91D5-09DF6413D57E}" type="pres">
      <dgm:prSet presAssocID="{A861F821-1C99-47BE-9194-78D258F0FDFF}" presName="sibTrans" presStyleCnt="0"/>
      <dgm:spPr/>
    </dgm:pt>
    <dgm:pt modelId="{1974F6A9-26E0-491B-89EE-9B30A55513E5}" type="pres">
      <dgm:prSet presAssocID="{A861F821-1C99-47BE-9194-78D258F0FDFF}" presName="space" presStyleCnt="0"/>
      <dgm:spPr/>
    </dgm:pt>
    <dgm:pt modelId="{5315A8F2-48E4-4269-B42C-7A3CF027142F}" type="pres">
      <dgm:prSet presAssocID="{64640BC9-05B2-4BFD-BFC9-387832AA9F7A}" presName="composite" presStyleCnt="0"/>
      <dgm:spPr/>
    </dgm:pt>
    <dgm:pt modelId="{DDC91EB3-C752-4257-AF32-11C3C77C94E3}" type="pres">
      <dgm:prSet presAssocID="{64640BC9-05B2-4BFD-BFC9-387832AA9F7A}" presName="LShape" presStyleLbl="alignNode1" presStyleIdx="2" presStyleCnt="9"/>
      <dgm:spPr>
        <a:solidFill>
          <a:schemeClr val="accent6">
            <a:lumMod val="75000"/>
          </a:schemeClr>
        </a:solidFill>
      </dgm:spPr>
    </dgm:pt>
    <dgm:pt modelId="{687928BB-86D5-4B45-A702-56A9926CAC9C}" type="pres">
      <dgm:prSet presAssocID="{64640BC9-05B2-4BFD-BFC9-387832AA9F7A}" presName="ParentText" presStyleLbl="revTx" presStyleIdx="1" presStyleCnt="5" custScaleX="109229" custScaleY="133204">
        <dgm:presLayoutVars>
          <dgm:chMax val="0"/>
          <dgm:chPref val="0"/>
          <dgm:bulletEnabled val="1"/>
        </dgm:presLayoutVars>
      </dgm:prSet>
      <dgm:spPr/>
    </dgm:pt>
    <dgm:pt modelId="{18F9BE5D-DD71-4340-AE92-4ACF426ECDB5}" type="pres">
      <dgm:prSet presAssocID="{64640BC9-05B2-4BFD-BFC9-387832AA9F7A}" presName="Triangle" presStyleLbl="alignNode1" presStyleIdx="3" presStyleCnt="9"/>
      <dgm:spPr/>
    </dgm:pt>
    <dgm:pt modelId="{9B8F87AE-2B49-48D0-88D2-7385670D46A2}" type="pres">
      <dgm:prSet presAssocID="{51BA95E1-2FD2-4D05-89B4-4278834475A1}" presName="sibTrans" presStyleCnt="0"/>
      <dgm:spPr/>
    </dgm:pt>
    <dgm:pt modelId="{76036AF8-B3BC-40DF-89CD-853DE0721B5A}" type="pres">
      <dgm:prSet presAssocID="{51BA95E1-2FD2-4D05-89B4-4278834475A1}" presName="space" presStyleCnt="0"/>
      <dgm:spPr/>
    </dgm:pt>
    <dgm:pt modelId="{D2984F09-86A5-4057-A6CC-9EC33299DCE8}" type="pres">
      <dgm:prSet presAssocID="{98CF01B0-BAAD-4992-94F2-A8A810822BD9}" presName="composite" presStyleCnt="0"/>
      <dgm:spPr/>
    </dgm:pt>
    <dgm:pt modelId="{3FA273B4-99CD-45E4-B5E5-4FEB0F0C0AB9}" type="pres">
      <dgm:prSet presAssocID="{98CF01B0-BAAD-4992-94F2-A8A810822BD9}" presName="LShape" presStyleLbl="alignNode1" presStyleIdx="4" presStyleCnt="9"/>
      <dgm:spPr>
        <a:solidFill>
          <a:schemeClr val="accent6">
            <a:lumMod val="75000"/>
          </a:schemeClr>
        </a:solidFill>
      </dgm:spPr>
    </dgm:pt>
    <dgm:pt modelId="{2065B774-2BF5-4F55-8118-5C149CA6F0AB}" type="pres">
      <dgm:prSet presAssocID="{98CF01B0-BAAD-4992-94F2-A8A810822BD9}" presName="ParentText" presStyleLbl="revTx" presStyleIdx="2" presStyleCnt="5">
        <dgm:presLayoutVars>
          <dgm:chMax val="0"/>
          <dgm:chPref val="0"/>
          <dgm:bulletEnabled val="1"/>
        </dgm:presLayoutVars>
      </dgm:prSet>
      <dgm:spPr/>
    </dgm:pt>
    <dgm:pt modelId="{099F3A73-B345-43BC-9B5E-0FC677606622}" type="pres">
      <dgm:prSet presAssocID="{98CF01B0-BAAD-4992-94F2-A8A810822BD9}" presName="Triangle" presStyleLbl="alignNode1" presStyleIdx="5" presStyleCnt="9"/>
      <dgm:spPr/>
    </dgm:pt>
    <dgm:pt modelId="{41E6CA06-42F6-43EF-BE2A-9CFFDD71F702}" type="pres">
      <dgm:prSet presAssocID="{02267335-34C8-4ED5-BAD2-0261BA1374A0}" presName="sibTrans" presStyleCnt="0"/>
      <dgm:spPr/>
    </dgm:pt>
    <dgm:pt modelId="{CE22C65C-DB8D-4D46-9927-61FE708A90AA}" type="pres">
      <dgm:prSet presAssocID="{02267335-34C8-4ED5-BAD2-0261BA1374A0}" presName="space" presStyleCnt="0"/>
      <dgm:spPr/>
    </dgm:pt>
    <dgm:pt modelId="{348B60B5-3A5A-4719-A117-97C9F0CE5EB1}" type="pres">
      <dgm:prSet presAssocID="{295B2983-6336-4967-ADBC-33D66070E5D7}" presName="composite" presStyleCnt="0"/>
      <dgm:spPr/>
    </dgm:pt>
    <dgm:pt modelId="{F9F2361E-3F15-4397-BAEC-DAA222528C36}" type="pres">
      <dgm:prSet presAssocID="{295B2983-6336-4967-ADBC-33D66070E5D7}" presName="LShape" presStyleLbl="alignNode1" presStyleIdx="6" presStyleCnt="9"/>
      <dgm:spPr/>
    </dgm:pt>
    <dgm:pt modelId="{D9D01763-035E-4910-9335-7FE475CCC8EF}" type="pres">
      <dgm:prSet presAssocID="{295B2983-6336-4967-ADBC-33D66070E5D7}" presName="ParentText" presStyleLbl="revTx" presStyleIdx="3" presStyleCnt="5">
        <dgm:presLayoutVars>
          <dgm:chMax val="0"/>
          <dgm:chPref val="0"/>
          <dgm:bulletEnabled val="1"/>
        </dgm:presLayoutVars>
      </dgm:prSet>
      <dgm:spPr/>
    </dgm:pt>
    <dgm:pt modelId="{615021FC-AC32-44FF-8733-22DDAEDB2976}" type="pres">
      <dgm:prSet presAssocID="{295B2983-6336-4967-ADBC-33D66070E5D7}" presName="Triangle" presStyleLbl="alignNode1" presStyleIdx="7" presStyleCnt="9"/>
      <dgm:spPr/>
    </dgm:pt>
    <dgm:pt modelId="{300B716B-AD69-4F86-AE0F-7A151272AF95}" type="pres">
      <dgm:prSet presAssocID="{FDB0639E-7F2A-44D8-988C-0824AC475E25}" presName="sibTrans" presStyleCnt="0"/>
      <dgm:spPr/>
    </dgm:pt>
    <dgm:pt modelId="{534224F9-5E19-474F-B4F3-828DA0123DF3}" type="pres">
      <dgm:prSet presAssocID="{FDB0639E-7F2A-44D8-988C-0824AC475E25}" presName="space" presStyleCnt="0"/>
      <dgm:spPr/>
    </dgm:pt>
    <dgm:pt modelId="{1212574B-6AAE-40E4-B3E2-BEC6C9752DAA}" type="pres">
      <dgm:prSet presAssocID="{247A8105-F003-4495-8B94-278290E6049F}" presName="composite" presStyleCnt="0"/>
      <dgm:spPr/>
    </dgm:pt>
    <dgm:pt modelId="{6CB492A8-D245-43DC-8E9A-338FDE610664}" type="pres">
      <dgm:prSet presAssocID="{247A8105-F003-4495-8B94-278290E6049F}" presName="LShape" presStyleLbl="alignNode1" presStyleIdx="8" presStyleCnt="9"/>
      <dgm:spPr/>
    </dgm:pt>
    <dgm:pt modelId="{70B5AA76-2B71-4910-AAA8-3165AD6910B9}" type="pres">
      <dgm:prSet presAssocID="{247A8105-F003-4495-8B94-278290E6049F}" presName="ParentText" presStyleLbl="revTx" presStyleIdx="4" presStyleCnt="5" custScaleY="102346">
        <dgm:presLayoutVars>
          <dgm:chMax val="0"/>
          <dgm:chPref val="0"/>
          <dgm:bulletEnabled val="1"/>
        </dgm:presLayoutVars>
      </dgm:prSet>
      <dgm:spPr/>
    </dgm:pt>
  </dgm:ptLst>
  <dgm:cxnLst>
    <dgm:cxn modelId="{D61296B1-F92A-449D-A1FB-75A181166B78}" type="presOf" srcId="{F649E076-4BB1-431B-95BF-BE3C4FAF146E}" destId="{D278570D-4B1E-4AA3-83F2-687CF989BAC1}" srcOrd="0" destOrd="0" presId="urn:microsoft.com/office/officeart/2009/3/layout/StepUpProcess"/>
    <dgm:cxn modelId="{CC126E69-5C72-4CE4-AC0D-9D1E4B3EA850}" srcId="{C99A8412-4FD0-44BD-849B-884D7CE5A15F}" destId="{247A8105-F003-4495-8B94-278290E6049F}" srcOrd="4" destOrd="0" parTransId="{30695CE7-0743-4CFD-A125-E9688743BACF}" sibTransId="{06A79C16-640C-4F49-B6CE-017DDD9D040C}"/>
    <dgm:cxn modelId="{F68A9078-29EE-471F-AFCF-D605AFCC7B94}" srcId="{C99A8412-4FD0-44BD-849B-884D7CE5A15F}" destId="{64640BC9-05B2-4BFD-BFC9-387832AA9F7A}" srcOrd="1" destOrd="0" parTransId="{EE565688-3C3B-4DC2-B723-47DFDCB375BC}" sibTransId="{51BA95E1-2FD2-4D05-89B4-4278834475A1}"/>
    <dgm:cxn modelId="{06F0E4C9-3364-4DE7-964F-02387935C5D6}" type="presOf" srcId="{98CF01B0-BAAD-4992-94F2-A8A810822BD9}" destId="{2065B774-2BF5-4F55-8118-5C149CA6F0AB}" srcOrd="0" destOrd="0" presId="urn:microsoft.com/office/officeart/2009/3/layout/StepUpProcess"/>
    <dgm:cxn modelId="{ACE0602A-7086-4344-89C7-EF064A57A185}" type="presOf" srcId="{295B2983-6336-4967-ADBC-33D66070E5D7}" destId="{D9D01763-035E-4910-9335-7FE475CCC8EF}" srcOrd="0" destOrd="0" presId="urn:microsoft.com/office/officeart/2009/3/layout/StepUpProcess"/>
    <dgm:cxn modelId="{45BE9A01-A0B8-4786-AAE2-D4672EDCAF38}" type="presOf" srcId="{C99A8412-4FD0-44BD-849B-884D7CE5A15F}" destId="{DD60506C-FD0A-4250-9C14-5508884750E6}" srcOrd="0" destOrd="0" presId="urn:microsoft.com/office/officeart/2009/3/layout/StepUpProcess"/>
    <dgm:cxn modelId="{D8FBAD1E-A05B-457A-BB17-C8C0A0E255D2}" srcId="{C99A8412-4FD0-44BD-849B-884D7CE5A15F}" destId="{98CF01B0-BAAD-4992-94F2-A8A810822BD9}" srcOrd="2" destOrd="0" parTransId="{E40F23E1-BFB3-4860-BFC7-5F0886C0A3CD}" sibTransId="{02267335-34C8-4ED5-BAD2-0261BA1374A0}"/>
    <dgm:cxn modelId="{9F1AE6F4-616E-46EA-976E-82D7D49CF235}" srcId="{C99A8412-4FD0-44BD-849B-884D7CE5A15F}" destId="{295B2983-6336-4967-ADBC-33D66070E5D7}" srcOrd="3" destOrd="0" parTransId="{D521B766-7B5A-4F73-B3B6-F81A8995E21E}" sibTransId="{FDB0639E-7F2A-44D8-988C-0824AC475E25}"/>
    <dgm:cxn modelId="{6DF974E6-A993-49C9-8C6E-AFFEA2A094FC}" type="presOf" srcId="{64640BC9-05B2-4BFD-BFC9-387832AA9F7A}" destId="{687928BB-86D5-4B45-A702-56A9926CAC9C}" srcOrd="0" destOrd="0" presId="urn:microsoft.com/office/officeart/2009/3/layout/StepUpProcess"/>
    <dgm:cxn modelId="{8EBCB057-CB52-45EC-A0D3-9E98BA6A26B2}" type="presOf" srcId="{247A8105-F003-4495-8B94-278290E6049F}" destId="{70B5AA76-2B71-4910-AAA8-3165AD6910B9}" srcOrd="0" destOrd="0" presId="urn:microsoft.com/office/officeart/2009/3/layout/StepUpProcess"/>
    <dgm:cxn modelId="{E217C658-1F63-4E0F-A2C0-610E3E2DCD21}" srcId="{C99A8412-4FD0-44BD-849B-884D7CE5A15F}" destId="{F649E076-4BB1-431B-95BF-BE3C4FAF146E}" srcOrd="0" destOrd="0" parTransId="{767C73A6-0DB0-4778-9E40-0649E59768E5}" sibTransId="{A861F821-1C99-47BE-9194-78D258F0FDFF}"/>
    <dgm:cxn modelId="{52B35E62-CB49-4D99-B5C8-331E0E9E7DEC}" type="presParOf" srcId="{DD60506C-FD0A-4250-9C14-5508884750E6}" destId="{EF5F1D71-FA89-4898-8030-DBCCAD2764D3}" srcOrd="0" destOrd="0" presId="urn:microsoft.com/office/officeart/2009/3/layout/StepUpProcess"/>
    <dgm:cxn modelId="{C782BF47-DD6A-4C60-8813-0A2AADD3AB1F}" type="presParOf" srcId="{EF5F1D71-FA89-4898-8030-DBCCAD2764D3}" destId="{4474E0A1-B201-4407-B510-502F4B7B65FD}" srcOrd="0" destOrd="0" presId="urn:microsoft.com/office/officeart/2009/3/layout/StepUpProcess"/>
    <dgm:cxn modelId="{F83669F8-4A66-4295-9C2F-403F5000AB11}" type="presParOf" srcId="{EF5F1D71-FA89-4898-8030-DBCCAD2764D3}" destId="{D278570D-4B1E-4AA3-83F2-687CF989BAC1}" srcOrd="1" destOrd="0" presId="urn:microsoft.com/office/officeart/2009/3/layout/StepUpProcess"/>
    <dgm:cxn modelId="{31ACD7E7-D96C-46AA-A9E1-941F0268B0BE}" type="presParOf" srcId="{EF5F1D71-FA89-4898-8030-DBCCAD2764D3}" destId="{DD1019BE-48CF-44DE-9EC3-4E366F0B1446}" srcOrd="2" destOrd="0" presId="urn:microsoft.com/office/officeart/2009/3/layout/StepUpProcess"/>
    <dgm:cxn modelId="{72C88C30-C363-4263-91E3-8889356F963E}" type="presParOf" srcId="{DD60506C-FD0A-4250-9C14-5508884750E6}" destId="{7A34FF77-D7DE-4267-91D5-09DF6413D57E}" srcOrd="1" destOrd="0" presId="urn:microsoft.com/office/officeart/2009/3/layout/StepUpProcess"/>
    <dgm:cxn modelId="{B57FB0DA-D083-4EF1-9531-F1DD623BF44C}" type="presParOf" srcId="{7A34FF77-D7DE-4267-91D5-09DF6413D57E}" destId="{1974F6A9-26E0-491B-89EE-9B30A55513E5}" srcOrd="0" destOrd="0" presId="urn:microsoft.com/office/officeart/2009/3/layout/StepUpProcess"/>
    <dgm:cxn modelId="{1E46AD41-AD88-43C2-B1A5-1FBE47AD2455}" type="presParOf" srcId="{DD60506C-FD0A-4250-9C14-5508884750E6}" destId="{5315A8F2-48E4-4269-B42C-7A3CF027142F}" srcOrd="2" destOrd="0" presId="urn:microsoft.com/office/officeart/2009/3/layout/StepUpProcess"/>
    <dgm:cxn modelId="{89A09190-E49A-4599-80F2-4B14CCDAEE91}" type="presParOf" srcId="{5315A8F2-48E4-4269-B42C-7A3CF027142F}" destId="{DDC91EB3-C752-4257-AF32-11C3C77C94E3}" srcOrd="0" destOrd="0" presId="urn:microsoft.com/office/officeart/2009/3/layout/StepUpProcess"/>
    <dgm:cxn modelId="{F3A2F33F-D74F-46E2-B062-E14EAA22944D}" type="presParOf" srcId="{5315A8F2-48E4-4269-B42C-7A3CF027142F}" destId="{687928BB-86D5-4B45-A702-56A9926CAC9C}" srcOrd="1" destOrd="0" presId="urn:microsoft.com/office/officeart/2009/3/layout/StepUpProcess"/>
    <dgm:cxn modelId="{E7404F70-3031-4135-B19D-99B81F503614}" type="presParOf" srcId="{5315A8F2-48E4-4269-B42C-7A3CF027142F}" destId="{18F9BE5D-DD71-4340-AE92-4ACF426ECDB5}" srcOrd="2" destOrd="0" presId="urn:microsoft.com/office/officeart/2009/3/layout/StepUpProcess"/>
    <dgm:cxn modelId="{068FAE24-9688-4F5A-BB9E-1BAEC0CA57E4}" type="presParOf" srcId="{DD60506C-FD0A-4250-9C14-5508884750E6}" destId="{9B8F87AE-2B49-48D0-88D2-7385670D46A2}" srcOrd="3" destOrd="0" presId="urn:microsoft.com/office/officeart/2009/3/layout/StepUpProcess"/>
    <dgm:cxn modelId="{87468F34-F21F-42F9-A523-2D586559D583}" type="presParOf" srcId="{9B8F87AE-2B49-48D0-88D2-7385670D46A2}" destId="{76036AF8-B3BC-40DF-89CD-853DE0721B5A}" srcOrd="0" destOrd="0" presId="urn:microsoft.com/office/officeart/2009/3/layout/StepUpProcess"/>
    <dgm:cxn modelId="{32D2EE78-3793-4B66-8B04-8CE95C94C661}" type="presParOf" srcId="{DD60506C-FD0A-4250-9C14-5508884750E6}" destId="{D2984F09-86A5-4057-A6CC-9EC33299DCE8}" srcOrd="4" destOrd="0" presId="urn:microsoft.com/office/officeart/2009/3/layout/StepUpProcess"/>
    <dgm:cxn modelId="{3066408C-D5E6-445A-BC12-85C60F62BDDF}" type="presParOf" srcId="{D2984F09-86A5-4057-A6CC-9EC33299DCE8}" destId="{3FA273B4-99CD-45E4-B5E5-4FEB0F0C0AB9}" srcOrd="0" destOrd="0" presId="urn:microsoft.com/office/officeart/2009/3/layout/StepUpProcess"/>
    <dgm:cxn modelId="{90AA97ED-22A3-4E29-8CBE-DCB3D87CC967}" type="presParOf" srcId="{D2984F09-86A5-4057-A6CC-9EC33299DCE8}" destId="{2065B774-2BF5-4F55-8118-5C149CA6F0AB}" srcOrd="1" destOrd="0" presId="urn:microsoft.com/office/officeart/2009/3/layout/StepUpProcess"/>
    <dgm:cxn modelId="{CD277B5D-D3C7-470A-AFDF-7306DB93212C}" type="presParOf" srcId="{D2984F09-86A5-4057-A6CC-9EC33299DCE8}" destId="{099F3A73-B345-43BC-9B5E-0FC677606622}" srcOrd="2" destOrd="0" presId="urn:microsoft.com/office/officeart/2009/3/layout/StepUpProcess"/>
    <dgm:cxn modelId="{A88E3D83-B977-4EA1-88C7-398293408164}" type="presParOf" srcId="{DD60506C-FD0A-4250-9C14-5508884750E6}" destId="{41E6CA06-42F6-43EF-BE2A-9CFFDD71F702}" srcOrd="5" destOrd="0" presId="urn:microsoft.com/office/officeart/2009/3/layout/StepUpProcess"/>
    <dgm:cxn modelId="{74D82A1B-8D2A-484F-8BA3-5531A41260A6}" type="presParOf" srcId="{41E6CA06-42F6-43EF-BE2A-9CFFDD71F702}" destId="{CE22C65C-DB8D-4D46-9927-61FE708A90AA}" srcOrd="0" destOrd="0" presId="urn:microsoft.com/office/officeart/2009/3/layout/StepUpProcess"/>
    <dgm:cxn modelId="{98A80183-D423-4590-8116-40C4302EA34A}" type="presParOf" srcId="{DD60506C-FD0A-4250-9C14-5508884750E6}" destId="{348B60B5-3A5A-4719-A117-97C9F0CE5EB1}" srcOrd="6" destOrd="0" presId="urn:microsoft.com/office/officeart/2009/3/layout/StepUpProcess"/>
    <dgm:cxn modelId="{ABA60831-0D6C-48CC-916F-EC44854E8950}" type="presParOf" srcId="{348B60B5-3A5A-4719-A117-97C9F0CE5EB1}" destId="{F9F2361E-3F15-4397-BAEC-DAA222528C36}" srcOrd="0" destOrd="0" presId="urn:microsoft.com/office/officeart/2009/3/layout/StepUpProcess"/>
    <dgm:cxn modelId="{1075A565-E23D-468E-8DF8-C4FAF6FCE149}" type="presParOf" srcId="{348B60B5-3A5A-4719-A117-97C9F0CE5EB1}" destId="{D9D01763-035E-4910-9335-7FE475CCC8EF}" srcOrd="1" destOrd="0" presId="urn:microsoft.com/office/officeart/2009/3/layout/StepUpProcess"/>
    <dgm:cxn modelId="{5CB5D1F1-C212-4006-B10A-79205F24CE38}" type="presParOf" srcId="{348B60B5-3A5A-4719-A117-97C9F0CE5EB1}" destId="{615021FC-AC32-44FF-8733-22DDAEDB2976}" srcOrd="2" destOrd="0" presId="urn:microsoft.com/office/officeart/2009/3/layout/StepUpProcess"/>
    <dgm:cxn modelId="{BF2A48A5-32F0-420D-9516-06D5F57C71A0}" type="presParOf" srcId="{DD60506C-FD0A-4250-9C14-5508884750E6}" destId="{300B716B-AD69-4F86-AE0F-7A151272AF95}" srcOrd="7" destOrd="0" presId="urn:microsoft.com/office/officeart/2009/3/layout/StepUpProcess"/>
    <dgm:cxn modelId="{B8969110-67DD-46B4-AB5D-EE7EEA4CB56A}" type="presParOf" srcId="{300B716B-AD69-4F86-AE0F-7A151272AF95}" destId="{534224F9-5E19-474F-B4F3-828DA0123DF3}" srcOrd="0" destOrd="0" presId="urn:microsoft.com/office/officeart/2009/3/layout/StepUpProcess"/>
    <dgm:cxn modelId="{D616FCCE-0AA1-48CB-BD44-04699A8C92AC}" type="presParOf" srcId="{DD60506C-FD0A-4250-9C14-5508884750E6}" destId="{1212574B-6AAE-40E4-B3E2-BEC6C9752DAA}" srcOrd="8" destOrd="0" presId="urn:microsoft.com/office/officeart/2009/3/layout/StepUpProcess"/>
    <dgm:cxn modelId="{EB0CC70A-34D7-4EF6-9B06-1CBBF8C7E5FE}" type="presParOf" srcId="{1212574B-6AAE-40E4-B3E2-BEC6C9752DAA}" destId="{6CB492A8-D245-43DC-8E9A-338FDE610664}" srcOrd="0" destOrd="0" presId="urn:microsoft.com/office/officeart/2009/3/layout/StepUpProcess"/>
    <dgm:cxn modelId="{21B7EBDD-4BDC-4007-BF75-67369F038AFC}" type="presParOf" srcId="{1212574B-6AAE-40E4-B3E2-BEC6C9752DAA}" destId="{70B5AA76-2B71-4910-AAA8-3165AD6910B9}"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9A8412-4FD0-44BD-849B-884D7CE5A15F}" type="doc">
      <dgm:prSet loTypeId="urn:microsoft.com/office/officeart/2009/3/layout/StepUpProcess" loCatId="process" qsTypeId="urn:microsoft.com/office/officeart/2005/8/quickstyle/simple1" qsCatId="simple" csTypeId="urn:microsoft.com/office/officeart/2005/8/colors/accent3_1" csCatId="accent3" phldr="1"/>
      <dgm:spPr/>
      <dgm:t>
        <a:bodyPr/>
        <a:lstStyle/>
        <a:p>
          <a:endParaRPr lang="en-US"/>
        </a:p>
      </dgm:t>
    </dgm:pt>
    <dgm:pt modelId="{F649E076-4BB1-431B-95BF-BE3C4FAF146E}">
      <dgm:prSet phldrT="[Text]" custT="1"/>
      <dgm:spPr/>
      <dgm:t>
        <a:bodyPr/>
        <a:lstStyle/>
        <a:p>
          <a:r>
            <a:rPr lang="en-US" sz="2400" dirty="0">
              <a:solidFill>
                <a:schemeClr val="bg1">
                  <a:lumMod val="50000"/>
                </a:schemeClr>
              </a:solidFill>
            </a:rPr>
            <a:t>People</a:t>
          </a:r>
        </a:p>
        <a:p>
          <a:r>
            <a:rPr lang="en-US" sz="1400" dirty="0">
              <a:solidFill>
                <a:schemeClr val="bg1">
                  <a:lumMod val="50000"/>
                </a:schemeClr>
              </a:solidFill>
            </a:rPr>
            <a:t>Board</a:t>
          </a:r>
        </a:p>
        <a:p>
          <a:r>
            <a:rPr lang="en-US" sz="1400" dirty="0">
              <a:solidFill>
                <a:schemeClr val="bg1">
                  <a:lumMod val="50000"/>
                </a:schemeClr>
              </a:solidFill>
            </a:rPr>
            <a:t>CEO </a:t>
          </a:r>
        </a:p>
        <a:p>
          <a:r>
            <a:rPr lang="en-US" sz="1400" dirty="0">
              <a:solidFill>
                <a:schemeClr val="bg1">
                  <a:lumMod val="50000"/>
                </a:schemeClr>
              </a:solidFill>
            </a:rPr>
            <a:t>Community</a:t>
          </a:r>
        </a:p>
        <a:p>
          <a:r>
            <a:rPr lang="en-US" sz="1400" dirty="0">
              <a:solidFill>
                <a:schemeClr val="bg1">
                  <a:lumMod val="50000"/>
                </a:schemeClr>
              </a:solidFill>
            </a:rPr>
            <a:t>Interns</a:t>
          </a:r>
        </a:p>
        <a:p>
          <a:r>
            <a:rPr lang="en-US" sz="1400" dirty="0">
              <a:solidFill>
                <a:schemeClr val="bg1">
                  <a:lumMod val="50000"/>
                </a:schemeClr>
              </a:solidFill>
            </a:rPr>
            <a:t>Staff</a:t>
          </a:r>
        </a:p>
        <a:p>
          <a:r>
            <a:rPr lang="en-US" sz="1400" dirty="0">
              <a:solidFill>
                <a:schemeClr val="bg1">
                  <a:lumMod val="50000"/>
                </a:schemeClr>
              </a:solidFill>
            </a:rPr>
            <a:t>Volunteers</a:t>
          </a:r>
        </a:p>
        <a:p>
          <a:r>
            <a:rPr lang="en-US" sz="1400" dirty="0">
              <a:solidFill>
                <a:schemeClr val="bg1">
                  <a:lumMod val="50000"/>
                </a:schemeClr>
              </a:solidFill>
            </a:rPr>
            <a:t> </a:t>
          </a:r>
        </a:p>
        <a:p>
          <a:r>
            <a:rPr lang="en-US" sz="1400" dirty="0">
              <a:solidFill>
                <a:schemeClr val="bg1">
                  <a:lumMod val="50000"/>
                </a:schemeClr>
              </a:solidFill>
            </a:rPr>
            <a:t> </a:t>
          </a:r>
        </a:p>
        <a:p>
          <a:endParaRPr lang="en-US" sz="1400" dirty="0">
            <a:solidFill>
              <a:schemeClr val="bg1">
                <a:lumMod val="50000"/>
              </a:schemeClr>
            </a:solidFill>
          </a:endParaRPr>
        </a:p>
        <a:p>
          <a:endParaRPr lang="en-US" sz="1400" dirty="0">
            <a:solidFill>
              <a:schemeClr val="bg1">
                <a:lumMod val="50000"/>
              </a:schemeClr>
            </a:solidFill>
          </a:endParaRPr>
        </a:p>
      </dgm:t>
    </dgm:pt>
    <dgm:pt modelId="{767C73A6-0DB0-4778-9E40-0649E59768E5}" type="parTrans" cxnId="{E217C658-1F63-4E0F-A2C0-610E3E2DCD21}">
      <dgm:prSet/>
      <dgm:spPr/>
      <dgm:t>
        <a:bodyPr/>
        <a:lstStyle/>
        <a:p>
          <a:endParaRPr lang="en-US"/>
        </a:p>
      </dgm:t>
    </dgm:pt>
    <dgm:pt modelId="{A861F821-1C99-47BE-9194-78D258F0FDFF}" type="sibTrans" cxnId="{E217C658-1F63-4E0F-A2C0-610E3E2DCD21}">
      <dgm:prSet/>
      <dgm:spPr/>
      <dgm:t>
        <a:bodyPr/>
        <a:lstStyle/>
        <a:p>
          <a:endParaRPr lang="en-US"/>
        </a:p>
      </dgm:t>
    </dgm:pt>
    <dgm:pt modelId="{64640BC9-05B2-4BFD-BFC9-387832AA9F7A}">
      <dgm:prSet phldrT="[Text]" custT="1"/>
      <dgm:spPr/>
      <dgm:t>
        <a:bodyPr/>
        <a:lstStyle/>
        <a:p>
          <a:r>
            <a:rPr lang="en-US" sz="2400" dirty="0">
              <a:solidFill>
                <a:schemeClr val="bg1">
                  <a:lumMod val="50000"/>
                </a:schemeClr>
              </a:solidFill>
            </a:rPr>
            <a:t>Experience</a:t>
          </a:r>
        </a:p>
        <a:p>
          <a:r>
            <a:rPr lang="en-US" sz="1400" dirty="0">
              <a:solidFill>
                <a:schemeClr val="bg1">
                  <a:lumMod val="50000"/>
                </a:schemeClr>
              </a:solidFill>
            </a:rPr>
            <a:t>Brand</a:t>
          </a:r>
        </a:p>
        <a:p>
          <a:r>
            <a:rPr lang="en-US" sz="1400" dirty="0">
              <a:solidFill>
                <a:schemeClr val="bg1">
                  <a:lumMod val="50000"/>
                </a:schemeClr>
              </a:solidFill>
            </a:rPr>
            <a:t>Standards</a:t>
          </a:r>
        </a:p>
        <a:p>
          <a:r>
            <a:rPr lang="en-US" sz="1400" dirty="0">
              <a:solidFill>
                <a:schemeClr val="bg1">
                  <a:lumMod val="50000"/>
                </a:schemeClr>
              </a:solidFill>
            </a:rPr>
            <a:t>Contact Points</a:t>
          </a:r>
        </a:p>
        <a:p>
          <a:r>
            <a:rPr lang="en-US" sz="1400" dirty="0">
              <a:solidFill>
                <a:schemeClr val="bg1">
                  <a:lumMod val="50000"/>
                </a:schemeClr>
              </a:solidFill>
            </a:rPr>
            <a:t>Resolution Process</a:t>
          </a:r>
        </a:p>
        <a:p>
          <a:endParaRPr lang="en-US" sz="1400" dirty="0">
            <a:solidFill>
              <a:schemeClr val="bg1">
                <a:lumMod val="50000"/>
              </a:schemeClr>
            </a:solidFill>
          </a:endParaRPr>
        </a:p>
      </dgm:t>
    </dgm:pt>
    <dgm:pt modelId="{EE565688-3C3B-4DC2-B723-47DFDCB375BC}" type="parTrans" cxnId="{F68A9078-29EE-471F-AFCF-D605AFCC7B94}">
      <dgm:prSet/>
      <dgm:spPr/>
      <dgm:t>
        <a:bodyPr/>
        <a:lstStyle/>
        <a:p>
          <a:endParaRPr lang="en-US"/>
        </a:p>
      </dgm:t>
    </dgm:pt>
    <dgm:pt modelId="{51BA95E1-2FD2-4D05-89B4-4278834475A1}" type="sibTrans" cxnId="{F68A9078-29EE-471F-AFCF-D605AFCC7B94}">
      <dgm:prSet/>
      <dgm:spPr/>
      <dgm:t>
        <a:bodyPr/>
        <a:lstStyle/>
        <a:p>
          <a:endParaRPr lang="en-US"/>
        </a:p>
      </dgm:t>
    </dgm:pt>
    <dgm:pt modelId="{98CF01B0-BAAD-4992-94F2-A8A810822BD9}">
      <dgm:prSet phldrT="[Text]" custT="1"/>
      <dgm:spPr/>
      <dgm:t>
        <a:bodyPr/>
        <a:lstStyle/>
        <a:p>
          <a:r>
            <a:rPr lang="en-US" sz="2400" dirty="0">
              <a:solidFill>
                <a:schemeClr val="bg1">
                  <a:lumMod val="50000"/>
                </a:schemeClr>
              </a:solidFill>
            </a:rPr>
            <a:t>Tools</a:t>
          </a:r>
        </a:p>
        <a:p>
          <a:r>
            <a:rPr lang="en-US" sz="1400" dirty="0">
              <a:solidFill>
                <a:schemeClr val="bg1">
                  <a:lumMod val="50000"/>
                </a:schemeClr>
              </a:solidFill>
            </a:rPr>
            <a:t>Systems</a:t>
          </a:r>
        </a:p>
        <a:p>
          <a:r>
            <a:rPr lang="en-US" sz="1400" dirty="0">
              <a:solidFill>
                <a:schemeClr val="bg1">
                  <a:lumMod val="50000"/>
                </a:schemeClr>
              </a:solidFill>
            </a:rPr>
            <a:t>Communication</a:t>
          </a:r>
        </a:p>
        <a:p>
          <a:r>
            <a:rPr lang="en-US" sz="1400" dirty="0">
              <a:solidFill>
                <a:schemeClr val="bg1">
                  <a:lumMod val="50000"/>
                </a:schemeClr>
              </a:solidFill>
            </a:rPr>
            <a:t>Methods</a:t>
          </a:r>
          <a:endParaRPr lang="en-US" sz="2400" dirty="0">
            <a:solidFill>
              <a:schemeClr val="bg1">
                <a:lumMod val="50000"/>
              </a:schemeClr>
            </a:solidFill>
          </a:endParaRPr>
        </a:p>
        <a:p>
          <a:r>
            <a:rPr lang="en-US" sz="1400" dirty="0">
              <a:solidFill>
                <a:schemeClr val="bg1">
                  <a:lumMod val="50000"/>
                </a:schemeClr>
              </a:solidFill>
            </a:rPr>
            <a:t>Training</a:t>
          </a:r>
        </a:p>
        <a:p>
          <a:r>
            <a:rPr lang="en-US" sz="1400" dirty="0">
              <a:solidFill>
                <a:schemeClr val="bg1">
                  <a:lumMod val="50000"/>
                </a:schemeClr>
              </a:solidFill>
            </a:rPr>
            <a:t>Values</a:t>
          </a:r>
        </a:p>
      </dgm:t>
    </dgm:pt>
    <dgm:pt modelId="{E40F23E1-BFB3-4860-BFC7-5F0886C0A3CD}" type="parTrans" cxnId="{D8FBAD1E-A05B-457A-BB17-C8C0A0E255D2}">
      <dgm:prSet/>
      <dgm:spPr/>
      <dgm:t>
        <a:bodyPr/>
        <a:lstStyle/>
        <a:p>
          <a:endParaRPr lang="en-US"/>
        </a:p>
      </dgm:t>
    </dgm:pt>
    <dgm:pt modelId="{02267335-34C8-4ED5-BAD2-0261BA1374A0}" type="sibTrans" cxnId="{D8FBAD1E-A05B-457A-BB17-C8C0A0E255D2}">
      <dgm:prSet/>
      <dgm:spPr/>
      <dgm:t>
        <a:bodyPr/>
        <a:lstStyle/>
        <a:p>
          <a:endParaRPr lang="en-US"/>
        </a:p>
      </dgm:t>
    </dgm:pt>
    <dgm:pt modelId="{295B2983-6336-4967-ADBC-33D66070E5D7}">
      <dgm:prSet custT="1"/>
      <dgm:spPr/>
      <dgm:t>
        <a:bodyPr/>
        <a:lstStyle/>
        <a:p>
          <a:r>
            <a:rPr lang="en-US" sz="2400" dirty="0">
              <a:solidFill>
                <a:schemeClr val="bg1">
                  <a:lumMod val="50000"/>
                </a:schemeClr>
              </a:solidFill>
            </a:rPr>
            <a:t>Feedback</a:t>
          </a:r>
        </a:p>
        <a:p>
          <a:r>
            <a:rPr lang="en-US" sz="1400" dirty="0">
              <a:solidFill>
                <a:schemeClr val="bg1">
                  <a:lumMod val="50000"/>
                </a:schemeClr>
              </a:solidFill>
            </a:rPr>
            <a:t>Customer Surveys</a:t>
          </a:r>
        </a:p>
        <a:p>
          <a:r>
            <a:rPr lang="en-US" sz="1400" dirty="0">
              <a:solidFill>
                <a:schemeClr val="bg1">
                  <a:lumMod val="50000"/>
                </a:schemeClr>
              </a:solidFill>
            </a:rPr>
            <a:t>Front-line staff</a:t>
          </a:r>
        </a:p>
        <a:p>
          <a:r>
            <a:rPr lang="en-US" sz="1400" dirty="0">
              <a:solidFill>
                <a:schemeClr val="bg1">
                  <a:lumMod val="50000"/>
                </a:schemeClr>
              </a:solidFill>
            </a:rPr>
            <a:t>Social Media</a:t>
          </a:r>
        </a:p>
        <a:p>
          <a:r>
            <a:rPr lang="en-US" sz="1400" dirty="0">
              <a:solidFill>
                <a:schemeClr val="bg1">
                  <a:lumMod val="50000"/>
                </a:schemeClr>
              </a:solidFill>
            </a:rPr>
            <a:t>Print Media</a:t>
          </a:r>
        </a:p>
        <a:p>
          <a:endParaRPr lang="en-US" sz="1400" dirty="0">
            <a:solidFill>
              <a:schemeClr val="bg1">
                <a:lumMod val="50000"/>
              </a:schemeClr>
            </a:solidFill>
          </a:endParaRPr>
        </a:p>
        <a:p>
          <a:endParaRPr lang="en-US" sz="1400" dirty="0">
            <a:solidFill>
              <a:schemeClr val="bg1">
                <a:lumMod val="50000"/>
              </a:schemeClr>
            </a:solidFill>
          </a:endParaRPr>
        </a:p>
      </dgm:t>
    </dgm:pt>
    <dgm:pt modelId="{D521B766-7B5A-4F73-B3B6-F81A8995E21E}" type="parTrans" cxnId="{9F1AE6F4-616E-46EA-976E-82D7D49CF235}">
      <dgm:prSet/>
      <dgm:spPr/>
      <dgm:t>
        <a:bodyPr/>
        <a:lstStyle/>
        <a:p>
          <a:endParaRPr lang="en-US"/>
        </a:p>
      </dgm:t>
    </dgm:pt>
    <dgm:pt modelId="{FDB0639E-7F2A-44D8-988C-0824AC475E25}" type="sibTrans" cxnId="{9F1AE6F4-616E-46EA-976E-82D7D49CF235}">
      <dgm:prSet/>
      <dgm:spPr/>
      <dgm:t>
        <a:bodyPr/>
        <a:lstStyle/>
        <a:p>
          <a:endParaRPr lang="en-US"/>
        </a:p>
      </dgm:t>
    </dgm:pt>
    <dgm:pt modelId="{247A8105-F003-4495-8B94-278290E6049F}">
      <dgm:prSet custT="1"/>
      <dgm:spPr/>
      <dgm:t>
        <a:bodyPr/>
        <a:lstStyle/>
        <a:p>
          <a:r>
            <a:rPr lang="en-US" sz="2400" dirty="0">
              <a:solidFill>
                <a:schemeClr val="tx1">
                  <a:lumMod val="50000"/>
                  <a:lumOff val="50000"/>
                </a:schemeClr>
              </a:solidFill>
            </a:rPr>
            <a:t>Goal</a:t>
          </a:r>
        </a:p>
        <a:p>
          <a:r>
            <a:rPr lang="en-US" sz="1400" dirty="0">
              <a:solidFill>
                <a:schemeClr val="tx1">
                  <a:lumMod val="50000"/>
                  <a:lumOff val="50000"/>
                </a:schemeClr>
              </a:solidFill>
            </a:rPr>
            <a:t>Loyalty</a:t>
          </a:r>
        </a:p>
        <a:p>
          <a:r>
            <a:rPr lang="en-US" sz="1400" dirty="0">
              <a:solidFill>
                <a:schemeClr val="tx1">
                  <a:lumMod val="50000"/>
                  <a:lumOff val="50000"/>
                </a:schemeClr>
              </a:solidFill>
            </a:rPr>
            <a:t>Impact</a:t>
          </a:r>
        </a:p>
        <a:p>
          <a:r>
            <a:rPr lang="en-US" sz="1400" dirty="0">
              <a:solidFill>
                <a:schemeClr val="tx1">
                  <a:lumMod val="50000"/>
                  <a:lumOff val="50000"/>
                </a:schemeClr>
              </a:solidFill>
            </a:rPr>
            <a:t>Reputation</a:t>
          </a:r>
        </a:p>
        <a:p>
          <a:r>
            <a:rPr lang="en-US" sz="1400" dirty="0">
              <a:solidFill>
                <a:schemeClr val="tx1">
                  <a:lumMod val="50000"/>
                  <a:lumOff val="50000"/>
                </a:schemeClr>
              </a:solidFill>
            </a:rPr>
            <a:t>Finances</a:t>
          </a:r>
        </a:p>
        <a:p>
          <a:endParaRPr lang="en-US" sz="1400" dirty="0">
            <a:solidFill>
              <a:schemeClr val="tx1">
                <a:lumMod val="50000"/>
                <a:lumOff val="50000"/>
              </a:schemeClr>
            </a:solidFill>
          </a:endParaRPr>
        </a:p>
        <a:p>
          <a:endParaRPr lang="en-US" sz="2400" dirty="0">
            <a:solidFill>
              <a:schemeClr val="tx1">
                <a:lumMod val="50000"/>
                <a:lumOff val="50000"/>
              </a:schemeClr>
            </a:solidFill>
          </a:endParaRPr>
        </a:p>
      </dgm:t>
    </dgm:pt>
    <dgm:pt modelId="{30695CE7-0743-4CFD-A125-E9688743BACF}" type="parTrans" cxnId="{CC126E69-5C72-4CE4-AC0D-9D1E4B3EA850}">
      <dgm:prSet/>
      <dgm:spPr/>
      <dgm:t>
        <a:bodyPr/>
        <a:lstStyle/>
        <a:p>
          <a:endParaRPr lang="en-US"/>
        </a:p>
      </dgm:t>
    </dgm:pt>
    <dgm:pt modelId="{06A79C16-640C-4F49-B6CE-017DDD9D040C}" type="sibTrans" cxnId="{CC126E69-5C72-4CE4-AC0D-9D1E4B3EA850}">
      <dgm:prSet/>
      <dgm:spPr/>
      <dgm:t>
        <a:bodyPr/>
        <a:lstStyle/>
        <a:p>
          <a:endParaRPr lang="en-US"/>
        </a:p>
      </dgm:t>
    </dgm:pt>
    <dgm:pt modelId="{DD60506C-FD0A-4250-9C14-5508884750E6}" type="pres">
      <dgm:prSet presAssocID="{C99A8412-4FD0-44BD-849B-884D7CE5A15F}" presName="rootnode" presStyleCnt="0">
        <dgm:presLayoutVars>
          <dgm:chMax/>
          <dgm:chPref/>
          <dgm:dir/>
          <dgm:animLvl val="lvl"/>
        </dgm:presLayoutVars>
      </dgm:prSet>
      <dgm:spPr/>
    </dgm:pt>
    <dgm:pt modelId="{EF5F1D71-FA89-4898-8030-DBCCAD2764D3}" type="pres">
      <dgm:prSet presAssocID="{F649E076-4BB1-431B-95BF-BE3C4FAF146E}" presName="composite" presStyleCnt="0"/>
      <dgm:spPr/>
    </dgm:pt>
    <dgm:pt modelId="{4474E0A1-B201-4407-B510-502F4B7B65FD}" type="pres">
      <dgm:prSet presAssocID="{F649E076-4BB1-431B-95BF-BE3C4FAF146E}" presName="LShape" presStyleLbl="alignNode1" presStyleIdx="0" presStyleCnt="9"/>
      <dgm:spPr>
        <a:solidFill>
          <a:srgbClr val="8C2C2C"/>
        </a:solidFill>
      </dgm:spPr>
    </dgm:pt>
    <dgm:pt modelId="{D278570D-4B1E-4AA3-83F2-687CF989BAC1}" type="pres">
      <dgm:prSet presAssocID="{F649E076-4BB1-431B-95BF-BE3C4FAF146E}" presName="ParentText" presStyleLbl="revTx" presStyleIdx="0" presStyleCnt="5" custScaleX="85896" custScaleY="108276">
        <dgm:presLayoutVars>
          <dgm:chMax val="0"/>
          <dgm:chPref val="0"/>
          <dgm:bulletEnabled val="1"/>
        </dgm:presLayoutVars>
      </dgm:prSet>
      <dgm:spPr/>
    </dgm:pt>
    <dgm:pt modelId="{DD1019BE-48CF-44DE-9EC3-4E366F0B1446}" type="pres">
      <dgm:prSet presAssocID="{F649E076-4BB1-431B-95BF-BE3C4FAF146E}" presName="Triangle" presStyleLbl="alignNode1" presStyleIdx="1" presStyleCnt="9"/>
      <dgm:spPr/>
    </dgm:pt>
    <dgm:pt modelId="{7A34FF77-D7DE-4267-91D5-09DF6413D57E}" type="pres">
      <dgm:prSet presAssocID="{A861F821-1C99-47BE-9194-78D258F0FDFF}" presName="sibTrans" presStyleCnt="0"/>
      <dgm:spPr/>
    </dgm:pt>
    <dgm:pt modelId="{1974F6A9-26E0-491B-89EE-9B30A55513E5}" type="pres">
      <dgm:prSet presAssocID="{A861F821-1C99-47BE-9194-78D258F0FDFF}" presName="space" presStyleCnt="0"/>
      <dgm:spPr/>
    </dgm:pt>
    <dgm:pt modelId="{5315A8F2-48E4-4269-B42C-7A3CF027142F}" type="pres">
      <dgm:prSet presAssocID="{64640BC9-05B2-4BFD-BFC9-387832AA9F7A}" presName="composite" presStyleCnt="0"/>
      <dgm:spPr/>
    </dgm:pt>
    <dgm:pt modelId="{DDC91EB3-C752-4257-AF32-11C3C77C94E3}" type="pres">
      <dgm:prSet presAssocID="{64640BC9-05B2-4BFD-BFC9-387832AA9F7A}" presName="LShape" presStyleLbl="alignNode1" presStyleIdx="2" presStyleCnt="9"/>
      <dgm:spPr>
        <a:solidFill>
          <a:srgbClr val="8C2C2C"/>
        </a:solidFill>
      </dgm:spPr>
    </dgm:pt>
    <dgm:pt modelId="{687928BB-86D5-4B45-A702-56A9926CAC9C}" type="pres">
      <dgm:prSet presAssocID="{64640BC9-05B2-4BFD-BFC9-387832AA9F7A}" presName="ParentText" presStyleLbl="revTx" presStyleIdx="1" presStyleCnt="5" custScaleX="113281" custScaleY="121929">
        <dgm:presLayoutVars>
          <dgm:chMax val="0"/>
          <dgm:chPref val="0"/>
          <dgm:bulletEnabled val="1"/>
        </dgm:presLayoutVars>
      </dgm:prSet>
      <dgm:spPr/>
    </dgm:pt>
    <dgm:pt modelId="{18F9BE5D-DD71-4340-AE92-4ACF426ECDB5}" type="pres">
      <dgm:prSet presAssocID="{64640BC9-05B2-4BFD-BFC9-387832AA9F7A}" presName="Triangle" presStyleLbl="alignNode1" presStyleIdx="3" presStyleCnt="9"/>
      <dgm:spPr/>
    </dgm:pt>
    <dgm:pt modelId="{9B8F87AE-2B49-48D0-88D2-7385670D46A2}" type="pres">
      <dgm:prSet presAssocID="{51BA95E1-2FD2-4D05-89B4-4278834475A1}" presName="sibTrans" presStyleCnt="0"/>
      <dgm:spPr/>
    </dgm:pt>
    <dgm:pt modelId="{76036AF8-B3BC-40DF-89CD-853DE0721B5A}" type="pres">
      <dgm:prSet presAssocID="{51BA95E1-2FD2-4D05-89B4-4278834475A1}" presName="space" presStyleCnt="0"/>
      <dgm:spPr/>
    </dgm:pt>
    <dgm:pt modelId="{D2984F09-86A5-4057-A6CC-9EC33299DCE8}" type="pres">
      <dgm:prSet presAssocID="{98CF01B0-BAAD-4992-94F2-A8A810822BD9}" presName="composite" presStyleCnt="0"/>
      <dgm:spPr/>
    </dgm:pt>
    <dgm:pt modelId="{3FA273B4-99CD-45E4-B5E5-4FEB0F0C0AB9}" type="pres">
      <dgm:prSet presAssocID="{98CF01B0-BAAD-4992-94F2-A8A810822BD9}" presName="LShape" presStyleLbl="alignNode1" presStyleIdx="4" presStyleCnt="9"/>
      <dgm:spPr>
        <a:solidFill>
          <a:srgbClr val="8C2C2C"/>
        </a:solidFill>
      </dgm:spPr>
    </dgm:pt>
    <dgm:pt modelId="{2065B774-2BF5-4F55-8118-5C149CA6F0AB}" type="pres">
      <dgm:prSet presAssocID="{98CF01B0-BAAD-4992-94F2-A8A810822BD9}" presName="ParentText" presStyleLbl="revTx" presStyleIdx="2" presStyleCnt="5">
        <dgm:presLayoutVars>
          <dgm:chMax val="0"/>
          <dgm:chPref val="0"/>
          <dgm:bulletEnabled val="1"/>
        </dgm:presLayoutVars>
      </dgm:prSet>
      <dgm:spPr/>
    </dgm:pt>
    <dgm:pt modelId="{099F3A73-B345-43BC-9B5E-0FC677606622}" type="pres">
      <dgm:prSet presAssocID="{98CF01B0-BAAD-4992-94F2-A8A810822BD9}" presName="Triangle" presStyleLbl="alignNode1" presStyleIdx="5" presStyleCnt="9"/>
      <dgm:spPr/>
    </dgm:pt>
    <dgm:pt modelId="{41E6CA06-42F6-43EF-BE2A-9CFFDD71F702}" type="pres">
      <dgm:prSet presAssocID="{02267335-34C8-4ED5-BAD2-0261BA1374A0}" presName="sibTrans" presStyleCnt="0"/>
      <dgm:spPr/>
    </dgm:pt>
    <dgm:pt modelId="{CE22C65C-DB8D-4D46-9927-61FE708A90AA}" type="pres">
      <dgm:prSet presAssocID="{02267335-34C8-4ED5-BAD2-0261BA1374A0}" presName="space" presStyleCnt="0"/>
      <dgm:spPr/>
    </dgm:pt>
    <dgm:pt modelId="{348B60B5-3A5A-4719-A117-97C9F0CE5EB1}" type="pres">
      <dgm:prSet presAssocID="{295B2983-6336-4967-ADBC-33D66070E5D7}" presName="composite" presStyleCnt="0"/>
      <dgm:spPr/>
    </dgm:pt>
    <dgm:pt modelId="{F9F2361E-3F15-4397-BAEC-DAA222528C36}" type="pres">
      <dgm:prSet presAssocID="{295B2983-6336-4967-ADBC-33D66070E5D7}" presName="LShape" presStyleLbl="alignNode1" presStyleIdx="6" presStyleCnt="9"/>
      <dgm:spPr>
        <a:solidFill>
          <a:srgbClr val="8C2C2C"/>
        </a:solidFill>
      </dgm:spPr>
    </dgm:pt>
    <dgm:pt modelId="{D9D01763-035E-4910-9335-7FE475CCC8EF}" type="pres">
      <dgm:prSet presAssocID="{295B2983-6336-4967-ADBC-33D66070E5D7}" presName="ParentText" presStyleLbl="revTx" presStyleIdx="3" presStyleCnt="5">
        <dgm:presLayoutVars>
          <dgm:chMax val="0"/>
          <dgm:chPref val="0"/>
          <dgm:bulletEnabled val="1"/>
        </dgm:presLayoutVars>
      </dgm:prSet>
      <dgm:spPr/>
    </dgm:pt>
    <dgm:pt modelId="{615021FC-AC32-44FF-8733-22DDAEDB2976}" type="pres">
      <dgm:prSet presAssocID="{295B2983-6336-4967-ADBC-33D66070E5D7}" presName="Triangle" presStyleLbl="alignNode1" presStyleIdx="7" presStyleCnt="9"/>
      <dgm:spPr/>
    </dgm:pt>
    <dgm:pt modelId="{300B716B-AD69-4F86-AE0F-7A151272AF95}" type="pres">
      <dgm:prSet presAssocID="{FDB0639E-7F2A-44D8-988C-0824AC475E25}" presName="sibTrans" presStyleCnt="0"/>
      <dgm:spPr/>
    </dgm:pt>
    <dgm:pt modelId="{534224F9-5E19-474F-B4F3-828DA0123DF3}" type="pres">
      <dgm:prSet presAssocID="{FDB0639E-7F2A-44D8-988C-0824AC475E25}" presName="space" presStyleCnt="0"/>
      <dgm:spPr/>
    </dgm:pt>
    <dgm:pt modelId="{1212574B-6AAE-40E4-B3E2-BEC6C9752DAA}" type="pres">
      <dgm:prSet presAssocID="{247A8105-F003-4495-8B94-278290E6049F}" presName="composite" presStyleCnt="0"/>
      <dgm:spPr/>
    </dgm:pt>
    <dgm:pt modelId="{6CB492A8-D245-43DC-8E9A-338FDE610664}" type="pres">
      <dgm:prSet presAssocID="{247A8105-F003-4495-8B94-278290E6049F}" presName="LShape" presStyleLbl="alignNode1" presStyleIdx="8" presStyleCnt="9"/>
      <dgm:spPr>
        <a:solidFill>
          <a:srgbClr val="8C2C2C"/>
        </a:solidFill>
      </dgm:spPr>
    </dgm:pt>
    <dgm:pt modelId="{70B5AA76-2B71-4910-AAA8-3165AD6910B9}" type="pres">
      <dgm:prSet presAssocID="{247A8105-F003-4495-8B94-278290E6049F}" presName="ParentText" presStyleLbl="revTx" presStyleIdx="4" presStyleCnt="5" custScaleY="102346">
        <dgm:presLayoutVars>
          <dgm:chMax val="0"/>
          <dgm:chPref val="0"/>
          <dgm:bulletEnabled val="1"/>
        </dgm:presLayoutVars>
      </dgm:prSet>
      <dgm:spPr/>
    </dgm:pt>
  </dgm:ptLst>
  <dgm:cxnLst>
    <dgm:cxn modelId="{D61296B1-F92A-449D-A1FB-75A181166B78}" type="presOf" srcId="{F649E076-4BB1-431B-95BF-BE3C4FAF146E}" destId="{D278570D-4B1E-4AA3-83F2-687CF989BAC1}" srcOrd="0" destOrd="0" presId="urn:microsoft.com/office/officeart/2009/3/layout/StepUpProcess"/>
    <dgm:cxn modelId="{CC126E69-5C72-4CE4-AC0D-9D1E4B3EA850}" srcId="{C99A8412-4FD0-44BD-849B-884D7CE5A15F}" destId="{247A8105-F003-4495-8B94-278290E6049F}" srcOrd="4" destOrd="0" parTransId="{30695CE7-0743-4CFD-A125-E9688743BACF}" sibTransId="{06A79C16-640C-4F49-B6CE-017DDD9D040C}"/>
    <dgm:cxn modelId="{F68A9078-29EE-471F-AFCF-D605AFCC7B94}" srcId="{C99A8412-4FD0-44BD-849B-884D7CE5A15F}" destId="{64640BC9-05B2-4BFD-BFC9-387832AA9F7A}" srcOrd="1" destOrd="0" parTransId="{EE565688-3C3B-4DC2-B723-47DFDCB375BC}" sibTransId="{51BA95E1-2FD2-4D05-89B4-4278834475A1}"/>
    <dgm:cxn modelId="{06F0E4C9-3364-4DE7-964F-02387935C5D6}" type="presOf" srcId="{98CF01B0-BAAD-4992-94F2-A8A810822BD9}" destId="{2065B774-2BF5-4F55-8118-5C149CA6F0AB}" srcOrd="0" destOrd="0" presId="urn:microsoft.com/office/officeart/2009/3/layout/StepUpProcess"/>
    <dgm:cxn modelId="{ACE0602A-7086-4344-89C7-EF064A57A185}" type="presOf" srcId="{295B2983-6336-4967-ADBC-33D66070E5D7}" destId="{D9D01763-035E-4910-9335-7FE475CCC8EF}" srcOrd="0" destOrd="0" presId="urn:microsoft.com/office/officeart/2009/3/layout/StepUpProcess"/>
    <dgm:cxn modelId="{45BE9A01-A0B8-4786-AAE2-D4672EDCAF38}" type="presOf" srcId="{C99A8412-4FD0-44BD-849B-884D7CE5A15F}" destId="{DD60506C-FD0A-4250-9C14-5508884750E6}" srcOrd="0" destOrd="0" presId="urn:microsoft.com/office/officeart/2009/3/layout/StepUpProcess"/>
    <dgm:cxn modelId="{D8FBAD1E-A05B-457A-BB17-C8C0A0E255D2}" srcId="{C99A8412-4FD0-44BD-849B-884D7CE5A15F}" destId="{98CF01B0-BAAD-4992-94F2-A8A810822BD9}" srcOrd="2" destOrd="0" parTransId="{E40F23E1-BFB3-4860-BFC7-5F0886C0A3CD}" sibTransId="{02267335-34C8-4ED5-BAD2-0261BA1374A0}"/>
    <dgm:cxn modelId="{9F1AE6F4-616E-46EA-976E-82D7D49CF235}" srcId="{C99A8412-4FD0-44BD-849B-884D7CE5A15F}" destId="{295B2983-6336-4967-ADBC-33D66070E5D7}" srcOrd="3" destOrd="0" parTransId="{D521B766-7B5A-4F73-B3B6-F81A8995E21E}" sibTransId="{FDB0639E-7F2A-44D8-988C-0824AC475E25}"/>
    <dgm:cxn modelId="{6DF974E6-A993-49C9-8C6E-AFFEA2A094FC}" type="presOf" srcId="{64640BC9-05B2-4BFD-BFC9-387832AA9F7A}" destId="{687928BB-86D5-4B45-A702-56A9926CAC9C}" srcOrd="0" destOrd="0" presId="urn:microsoft.com/office/officeart/2009/3/layout/StepUpProcess"/>
    <dgm:cxn modelId="{8EBCB057-CB52-45EC-A0D3-9E98BA6A26B2}" type="presOf" srcId="{247A8105-F003-4495-8B94-278290E6049F}" destId="{70B5AA76-2B71-4910-AAA8-3165AD6910B9}" srcOrd="0" destOrd="0" presId="urn:microsoft.com/office/officeart/2009/3/layout/StepUpProcess"/>
    <dgm:cxn modelId="{E217C658-1F63-4E0F-A2C0-610E3E2DCD21}" srcId="{C99A8412-4FD0-44BD-849B-884D7CE5A15F}" destId="{F649E076-4BB1-431B-95BF-BE3C4FAF146E}" srcOrd="0" destOrd="0" parTransId="{767C73A6-0DB0-4778-9E40-0649E59768E5}" sibTransId="{A861F821-1C99-47BE-9194-78D258F0FDFF}"/>
    <dgm:cxn modelId="{52B35E62-CB49-4D99-B5C8-331E0E9E7DEC}" type="presParOf" srcId="{DD60506C-FD0A-4250-9C14-5508884750E6}" destId="{EF5F1D71-FA89-4898-8030-DBCCAD2764D3}" srcOrd="0" destOrd="0" presId="urn:microsoft.com/office/officeart/2009/3/layout/StepUpProcess"/>
    <dgm:cxn modelId="{C782BF47-DD6A-4C60-8813-0A2AADD3AB1F}" type="presParOf" srcId="{EF5F1D71-FA89-4898-8030-DBCCAD2764D3}" destId="{4474E0A1-B201-4407-B510-502F4B7B65FD}" srcOrd="0" destOrd="0" presId="urn:microsoft.com/office/officeart/2009/3/layout/StepUpProcess"/>
    <dgm:cxn modelId="{F83669F8-4A66-4295-9C2F-403F5000AB11}" type="presParOf" srcId="{EF5F1D71-FA89-4898-8030-DBCCAD2764D3}" destId="{D278570D-4B1E-4AA3-83F2-687CF989BAC1}" srcOrd="1" destOrd="0" presId="urn:microsoft.com/office/officeart/2009/3/layout/StepUpProcess"/>
    <dgm:cxn modelId="{31ACD7E7-D96C-46AA-A9E1-941F0268B0BE}" type="presParOf" srcId="{EF5F1D71-FA89-4898-8030-DBCCAD2764D3}" destId="{DD1019BE-48CF-44DE-9EC3-4E366F0B1446}" srcOrd="2" destOrd="0" presId="urn:microsoft.com/office/officeart/2009/3/layout/StepUpProcess"/>
    <dgm:cxn modelId="{72C88C30-C363-4263-91E3-8889356F963E}" type="presParOf" srcId="{DD60506C-FD0A-4250-9C14-5508884750E6}" destId="{7A34FF77-D7DE-4267-91D5-09DF6413D57E}" srcOrd="1" destOrd="0" presId="urn:microsoft.com/office/officeart/2009/3/layout/StepUpProcess"/>
    <dgm:cxn modelId="{B57FB0DA-D083-4EF1-9531-F1DD623BF44C}" type="presParOf" srcId="{7A34FF77-D7DE-4267-91D5-09DF6413D57E}" destId="{1974F6A9-26E0-491B-89EE-9B30A55513E5}" srcOrd="0" destOrd="0" presId="urn:microsoft.com/office/officeart/2009/3/layout/StepUpProcess"/>
    <dgm:cxn modelId="{1E46AD41-AD88-43C2-B1A5-1FBE47AD2455}" type="presParOf" srcId="{DD60506C-FD0A-4250-9C14-5508884750E6}" destId="{5315A8F2-48E4-4269-B42C-7A3CF027142F}" srcOrd="2" destOrd="0" presId="urn:microsoft.com/office/officeart/2009/3/layout/StepUpProcess"/>
    <dgm:cxn modelId="{89A09190-E49A-4599-80F2-4B14CCDAEE91}" type="presParOf" srcId="{5315A8F2-48E4-4269-B42C-7A3CF027142F}" destId="{DDC91EB3-C752-4257-AF32-11C3C77C94E3}" srcOrd="0" destOrd="0" presId="urn:microsoft.com/office/officeart/2009/3/layout/StepUpProcess"/>
    <dgm:cxn modelId="{F3A2F33F-D74F-46E2-B062-E14EAA22944D}" type="presParOf" srcId="{5315A8F2-48E4-4269-B42C-7A3CF027142F}" destId="{687928BB-86D5-4B45-A702-56A9926CAC9C}" srcOrd="1" destOrd="0" presId="urn:microsoft.com/office/officeart/2009/3/layout/StepUpProcess"/>
    <dgm:cxn modelId="{E7404F70-3031-4135-B19D-99B81F503614}" type="presParOf" srcId="{5315A8F2-48E4-4269-B42C-7A3CF027142F}" destId="{18F9BE5D-DD71-4340-AE92-4ACF426ECDB5}" srcOrd="2" destOrd="0" presId="urn:microsoft.com/office/officeart/2009/3/layout/StepUpProcess"/>
    <dgm:cxn modelId="{068FAE24-9688-4F5A-BB9E-1BAEC0CA57E4}" type="presParOf" srcId="{DD60506C-FD0A-4250-9C14-5508884750E6}" destId="{9B8F87AE-2B49-48D0-88D2-7385670D46A2}" srcOrd="3" destOrd="0" presId="urn:microsoft.com/office/officeart/2009/3/layout/StepUpProcess"/>
    <dgm:cxn modelId="{87468F34-F21F-42F9-A523-2D586559D583}" type="presParOf" srcId="{9B8F87AE-2B49-48D0-88D2-7385670D46A2}" destId="{76036AF8-B3BC-40DF-89CD-853DE0721B5A}" srcOrd="0" destOrd="0" presId="urn:microsoft.com/office/officeart/2009/3/layout/StepUpProcess"/>
    <dgm:cxn modelId="{32D2EE78-3793-4B66-8B04-8CE95C94C661}" type="presParOf" srcId="{DD60506C-FD0A-4250-9C14-5508884750E6}" destId="{D2984F09-86A5-4057-A6CC-9EC33299DCE8}" srcOrd="4" destOrd="0" presId="urn:microsoft.com/office/officeart/2009/3/layout/StepUpProcess"/>
    <dgm:cxn modelId="{3066408C-D5E6-445A-BC12-85C60F62BDDF}" type="presParOf" srcId="{D2984F09-86A5-4057-A6CC-9EC33299DCE8}" destId="{3FA273B4-99CD-45E4-B5E5-4FEB0F0C0AB9}" srcOrd="0" destOrd="0" presId="urn:microsoft.com/office/officeart/2009/3/layout/StepUpProcess"/>
    <dgm:cxn modelId="{90AA97ED-22A3-4E29-8CBE-DCB3D87CC967}" type="presParOf" srcId="{D2984F09-86A5-4057-A6CC-9EC33299DCE8}" destId="{2065B774-2BF5-4F55-8118-5C149CA6F0AB}" srcOrd="1" destOrd="0" presId="urn:microsoft.com/office/officeart/2009/3/layout/StepUpProcess"/>
    <dgm:cxn modelId="{CD277B5D-D3C7-470A-AFDF-7306DB93212C}" type="presParOf" srcId="{D2984F09-86A5-4057-A6CC-9EC33299DCE8}" destId="{099F3A73-B345-43BC-9B5E-0FC677606622}" srcOrd="2" destOrd="0" presId="urn:microsoft.com/office/officeart/2009/3/layout/StepUpProcess"/>
    <dgm:cxn modelId="{A88E3D83-B977-4EA1-88C7-398293408164}" type="presParOf" srcId="{DD60506C-FD0A-4250-9C14-5508884750E6}" destId="{41E6CA06-42F6-43EF-BE2A-9CFFDD71F702}" srcOrd="5" destOrd="0" presId="urn:microsoft.com/office/officeart/2009/3/layout/StepUpProcess"/>
    <dgm:cxn modelId="{74D82A1B-8D2A-484F-8BA3-5531A41260A6}" type="presParOf" srcId="{41E6CA06-42F6-43EF-BE2A-9CFFDD71F702}" destId="{CE22C65C-DB8D-4D46-9927-61FE708A90AA}" srcOrd="0" destOrd="0" presId="urn:microsoft.com/office/officeart/2009/3/layout/StepUpProcess"/>
    <dgm:cxn modelId="{98A80183-D423-4590-8116-40C4302EA34A}" type="presParOf" srcId="{DD60506C-FD0A-4250-9C14-5508884750E6}" destId="{348B60B5-3A5A-4719-A117-97C9F0CE5EB1}" srcOrd="6" destOrd="0" presId="urn:microsoft.com/office/officeart/2009/3/layout/StepUpProcess"/>
    <dgm:cxn modelId="{ABA60831-0D6C-48CC-916F-EC44854E8950}" type="presParOf" srcId="{348B60B5-3A5A-4719-A117-97C9F0CE5EB1}" destId="{F9F2361E-3F15-4397-BAEC-DAA222528C36}" srcOrd="0" destOrd="0" presId="urn:microsoft.com/office/officeart/2009/3/layout/StepUpProcess"/>
    <dgm:cxn modelId="{1075A565-E23D-468E-8DF8-C4FAF6FCE149}" type="presParOf" srcId="{348B60B5-3A5A-4719-A117-97C9F0CE5EB1}" destId="{D9D01763-035E-4910-9335-7FE475CCC8EF}" srcOrd="1" destOrd="0" presId="urn:microsoft.com/office/officeart/2009/3/layout/StepUpProcess"/>
    <dgm:cxn modelId="{5CB5D1F1-C212-4006-B10A-79205F24CE38}" type="presParOf" srcId="{348B60B5-3A5A-4719-A117-97C9F0CE5EB1}" destId="{615021FC-AC32-44FF-8733-22DDAEDB2976}" srcOrd="2" destOrd="0" presId="urn:microsoft.com/office/officeart/2009/3/layout/StepUpProcess"/>
    <dgm:cxn modelId="{BF2A48A5-32F0-420D-9516-06D5F57C71A0}" type="presParOf" srcId="{DD60506C-FD0A-4250-9C14-5508884750E6}" destId="{300B716B-AD69-4F86-AE0F-7A151272AF95}" srcOrd="7" destOrd="0" presId="urn:microsoft.com/office/officeart/2009/3/layout/StepUpProcess"/>
    <dgm:cxn modelId="{B8969110-67DD-46B4-AB5D-EE7EEA4CB56A}" type="presParOf" srcId="{300B716B-AD69-4F86-AE0F-7A151272AF95}" destId="{534224F9-5E19-474F-B4F3-828DA0123DF3}" srcOrd="0" destOrd="0" presId="urn:microsoft.com/office/officeart/2009/3/layout/StepUpProcess"/>
    <dgm:cxn modelId="{D616FCCE-0AA1-48CB-BD44-04699A8C92AC}" type="presParOf" srcId="{DD60506C-FD0A-4250-9C14-5508884750E6}" destId="{1212574B-6AAE-40E4-B3E2-BEC6C9752DAA}" srcOrd="8" destOrd="0" presId="urn:microsoft.com/office/officeart/2009/3/layout/StepUpProcess"/>
    <dgm:cxn modelId="{EB0CC70A-34D7-4EF6-9B06-1CBBF8C7E5FE}" type="presParOf" srcId="{1212574B-6AAE-40E4-B3E2-BEC6C9752DAA}" destId="{6CB492A8-D245-43DC-8E9A-338FDE610664}" srcOrd="0" destOrd="0" presId="urn:microsoft.com/office/officeart/2009/3/layout/StepUpProcess"/>
    <dgm:cxn modelId="{21B7EBDD-4BDC-4007-BF75-67369F038AFC}" type="presParOf" srcId="{1212574B-6AAE-40E4-B3E2-BEC6C9752DAA}" destId="{70B5AA76-2B71-4910-AAA8-3165AD6910B9}"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4E0A1-B201-4407-B510-502F4B7B65FD}">
      <dsp:nvSpPr>
        <dsp:cNvPr id="0" name=""/>
        <dsp:cNvSpPr/>
      </dsp:nvSpPr>
      <dsp:spPr>
        <a:xfrm rot="5400000">
          <a:off x="398903" y="1477350"/>
          <a:ext cx="914024" cy="1520915"/>
        </a:xfrm>
        <a:prstGeom prst="corner">
          <a:avLst>
            <a:gd name="adj1" fmla="val 16120"/>
            <a:gd name="adj2" fmla="val 16110"/>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8570D-4B1E-4AA3-83F2-687CF989BAC1}">
      <dsp:nvSpPr>
        <dsp:cNvPr id="0" name=""/>
        <dsp:cNvSpPr/>
      </dsp:nvSpPr>
      <dsp:spPr>
        <a:xfrm>
          <a:off x="343160" y="1881971"/>
          <a:ext cx="1179430" cy="13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People</a:t>
          </a:r>
        </a:p>
        <a:p>
          <a:pPr marL="0" lvl="0" indent="0" algn="l" defTabSz="1066800">
            <a:lnSpc>
              <a:spcPct val="90000"/>
            </a:lnSpc>
            <a:spcBef>
              <a:spcPct val="0"/>
            </a:spcBef>
            <a:spcAft>
              <a:spcPct val="35000"/>
            </a:spcAft>
            <a:buNone/>
          </a:pPr>
          <a:r>
            <a:rPr lang="en-US" sz="1400" kern="1200" dirty="0">
              <a:solidFill>
                <a:schemeClr val="bg1">
                  <a:lumMod val="50000"/>
                </a:schemeClr>
              </a:solidFill>
            </a:rPr>
            <a:t>Board</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CEO </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Community</a:t>
          </a:r>
        </a:p>
        <a:p>
          <a:pPr marL="0" lvl="0" indent="0" algn="l" defTabSz="1066800">
            <a:lnSpc>
              <a:spcPct val="90000"/>
            </a:lnSpc>
            <a:spcBef>
              <a:spcPct val="0"/>
            </a:spcBef>
            <a:spcAft>
              <a:spcPct val="35000"/>
            </a:spcAft>
            <a:buNone/>
          </a:pPr>
          <a:r>
            <a:rPr lang="en-US" sz="1400" kern="1200" dirty="0">
              <a:solidFill>
                <a:schemeClr val="bg1">
                  <a:lumMod val="50000"/>
                </a:schemeClr>
              </a:solidFill>
            </a:rPr>
            <a:t>Interns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Staff</a:t>
          </a:r>
        </a:p>
        <a:p>
          <a:pPr marL="0" lvl="0" indent="0" algn="l" defTabSz="1066800">
            <a:lnSpc>
              <a:spcPct val="90000"/>
            </a:lnSpc>
            <a:spcBef>
              <a:spcPct val="0"/>
            </a:spcBef>
            <a:spcAft>
              <a:spcPct val="35000"/>
            </a:spcAft>
            <a:buNone/>
          </a:pPr>
          <a:r>
            <a:rPr lang="en-US" sz="1400" kern="1200" dirty="0">
              <a:solidFill>
                <a:schemeClr val="bg1">
                  <a:lumMod val="50000"/>
                </a:schemeClr>
              </a:solidFill>
            </a:rPr>
            <a:t>Volunteers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 </a:t>
          </a:r>
        </a:p>
        <a:p>
          <a:pPr marL="0" lvl="0" indent="0" algn="l" defTabSz="1066800">
            <a:lnSpc>
              <a:spcPct val="90000"/>
            </a:lnSpc>
            <a:spcBef>
              <a:spcPct val="0"/>
            </a:spcBef>
            <a:spcAft>
              <a:spcPct val="35000"/>
            </a:spcAft>
            <a:buNone/>
          </a:pPr>
          <a:r>
            <a:rPr lang="en-US" sz="1400" kern="1200" dirty="0">
              <a:solidFill>
                <a:schemeClr val="bg1">
                  <a:lumMod val="50000"/>
                </a:schemeClr>
              </a:solidFill>
            </a:rPr>
            <a:t> </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343160" y="1881971"/>
        <a:ext cx="1179430" cy="1303204"/>
      </dsp:txXfrm>
    </dsp:sp>
    <dsp:sp modelId="{DD1019BE-48CF-44DE-9EC3-4E366F0B1446}">
      <dsp:nvSpPr>
        <dsp:cNvPr id="0" name=""/>
        <dsp:cNvSpPr/>
      </dsp:nvSpPr>
      <dsp:spPr>
        <a:xfrm>
          <a:off x="1360347" y="1365378"/>
          <a:ext cx="259073" cy="259073"/>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91EB3-C752-4257-AF32-11C3C77C94E3}">
      <dsp:nvSpPr>
        <dsp:cNvPr id="0" name=""/>
        <dsp:cNvSpPr/>
      </dsp:nvSpPr>
      <dsp:spPr>
        <a:xfrm rot="5400000">
          <a:off x="2079835" y="958705"/>
          <a:ext cx="914024" cy="1520915"/>
        </a:xfrm>
        <a:prstGeom prst="corner">
          <a:avLst>
            <a:gd name="adj1" fmla="val 16120"/>
            <a:gd name="adj2" fmla="val 16110"/>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7928BB-86D5-4B45-A702-56A9926CAC9C}">
      <dsp:nvSpPr>
        <dsp:cNvPr id="0" name=""/>
        <dsp:cNvSpPr/>
      </dsp:nvSpPr>
      <dsp:spPr>
        <a:xfrm>
          <a:off x="1911272" y="1345266"/>
          <a:ext cx="1666314" cy="1408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Experience</a:t>
          </a:r>
        </a:p>
        <a:p>
          <a:pPr marL="0" lvl="0" indent="0" algn="l" defTabSz="1066800">
            <a:lnSpc>
              <a:spcPct val="90000"/>
            </a:lnSpc>
            <a:spcBef>
              <a:spcPct val="0"/>
            </a:spcBef>
            <a:spcAft>
              <a:spcPct val="35000"/>
            </a:spcAft>
            <a:buNone/>
          </a:pPr>
          <a:r>
            <a:rPr lang="en-US" sz="1400" kern="1200" dirty="0">
              <a:solidFill>
                <a:schemeClr val="bg1">
                  <a:lumMod val="50000"/>
                </a:schemeClr>
              </a:solidFill>
            </a:rPr>
            <a:t>Brand</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Standards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Contact Points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Resolution Process</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1911272" y="1345266"/>
        <a:ext cx="1666314" cy="1408988"/>
      </dsp:txXfrm>
    </dsp:sp>
    <dsp:sp modelId="{18F9BE5D-DD71-4340-AE92-4ACF426ECDB5}">
      <dsp:nvSpPr>
        <dsp:cNvPr id="0" name=""/>
        <dsp:cNvSpPr/>
      </dsp:nvSpPr>
      <dsp:spPr>
        <a:xfrm>
          <a:off x="3041279" y="846733"/>
          <a:ext cx="259073" cy="259073"/>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273B4-99CD-45E4-B5E5-4FEB0F0C0AB9}">
      <dsp:nvSpPr>
        <dsp:cNvPr id="0" name=""/>
        <dsp:cNvSpPr/>
      </dsp:nvSpPr>
      <dsp:spPr>
        <a:xfrm rot="5400000">
          <a:off x="3760767" y="542757"/>
          <a:ext cx="914024" cy="1520915"/>
        </a:xfrm>
        <a:prstGeom prst="corner">
          <a:avLst>
            <a:gd name="adj1" fmla="val 16120"/>
            <a:gd name="adj2" fmla="val 16110"/>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5B774-2BF5-4F55-8118-5C149CA6F0AB}">
      <dsp:nvSpPr>
        <dsp:cNvPr id="0" name=""/>
        <dsp:cNvSpPr/>
      </dsp:nvSpPr>
      <dsp:spPr>
        <a:xfrm>
          <a:off x="3608193" y="997183"/>
          <a:ext cx="1373090" cy="1203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Tools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Systems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Communication</a:t>
          </a:r>
        </a:p>
        <a:p>
          <a:pPr marL="0" lvl="0" indent="0" algn="l" defTabSz="1066800">
            <a:lnSpc>
              <a:spcPct val="90000"/>
            </a:lnSpc>
            <a:spcBef>
              <a:spcPct val="0"/>
            </a:spcBef>
            <a:spcAft>
              <a:spcPct val="35000"/>
            </a:spcAft>
            <a:buNone/>
          </a:pPr>
          <a:r>
            <a:rPr lang="en-US" sz="1400" kern="1200" dirty="0">
              <a:solidFill>
                <a:schemeClr val="bg1">
                  <a:lumMod val="50000"/>
                </a:schemeClr>
              </a:solidFill>
            </a:rPr>
            <a:t>Methods</a:t>
          </a:r>
          <a:endParaRPr lang="en-US" sz="2400" kern="1200" dirty="0">
            <a:solidFill>
              <a:schemeClr val="bg1">
                <a:lumMod val="50000"/>
              </a:schemeClr>
            </a:solidFill>
          </a:endParaRPr>
        </a:p>
        <a:p>
          <a:pPr marL="0" lvl="0" indent="0" algn="l" defTabSz="1066800">
            <a:lnSpc>
              <a:spcPct val="90000"/>
            </a:lnSpc>
            <a:spcBef>
              <a:spcPct val="0"/>
            </a:spcBef>
            <a:spcAft>
              <a:spcPct val="35000"/>
            </a:spcAft>
            <a:buNone/>
          </a:pPr>
          <a:r>
            <a:rPr lang="en-US" sz="1400" kern="1200" dirty="0">
              <a:solidFill>
                <a:schemeClr val="bg1">
                  <a:lumMod val="50000"/>
                </a:schemeClr>
              </a:solidFill>
            </a:rPr>
            <a:t>Training</a:t>
          </a:r>
        </a:p>
        <a:p>
          <a:pPr marL="0" lvl="0" indent="0" algn="l" defTabSz="1066800">
            <a:lnSpc>
              <a:spcPct val="90000"/>
            </a:lnSpc>
            <a:spcBef>
              <a:spcPct val="0"/>
            </a:spcBef>
            <a:spcAft>
              <a:spcPct val="35000"/>
            </a:spcAft>
            <a:buNone/>
          </a:pPr>
          <a:r>
            <a:rPr lang="en-US" sz="1400" kern="1200" dirty="0">
              <a:solidFill>
                <a:schemeClr val="bg1">
                  <a:lumMod val="50000"/>
                </a:schemeClr>
              </a:solidFill>
            </a:rPr>
            <a:t>Values</a:t>
          </a:r>
        </a:p>
      </dsp:txBody>
      <dsp:txXfrm>
        <a:off x="3608193" y="997183"/>
        <a:ext cx="1373090" cy="1203594"/>
      </dsp:txXfrm>
    </dsp:sp>
    <dsp:sp modelId="{099F3A73-B345-43BC-9B5E-0FC677606622}">
      <dsp:nvSpPr>
        <dsp:cNvPr id="0" name=""/>
        <dsp:cNvSpPr/>
      </dsp:nvSpPr>
      <dsp:spPr>
        <a:xfrm>
          <a:off x="4722210" y="430785"/>
          <a:ext cx="259073" cy="259073"/>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F2361E-3F15-4397-BAEC-DAA222528C36}">
      <dsp:nvSpPr>
        <dsp:cNvPr id="0" name=""/>
        <dsp:cNvSpPr/>
      </dsp:nvSpPr>
      <dsp:spPr>
        <a:xfrm rot="5400000">
          <a:off x="5441698" y="126808"/>
          <a:ext cx="914024" cy="1520915"/>
        </a:xfrm>
        <a:prstGeom prst="corner">
          <a:avLst>
            <a:gd name="adj1" fmla="val 16120"/>
            <a:gd name="adj2" fmla="val 1611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D01763-035E-4910-9335-7FE475CCC8EF}">
      <dsp:nvSpPr>
        <dsp:cNvPr id="0" name=""/>
        <dsp:cNvSpPr/>
      </dsp:nvSpPr>
      <dsp:spPr>
        <a:xfrm>
          <a:off x="5289125" y="581234"/>
          <a:ext cx="1373090" cy="1203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Feedback</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Customer Surveys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Front-line staff</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Social Media</a:t>
          </a:r>
        </a:p>
        <a:p>
          <a:pPr marL="0" lvl="0" indent="0" algn="l" defTabSz="1066800">
            <a:lnSpc>
              <a:spcPct val="90000"/>
            </a:lnSpc>
            <a:spcBef>
              <a:spcPct val="0"/>
            </a:spcBef>
            <a:spcAft>
              <a:spcPct val="35000"/>
            </a:spcAft>
            <a:buNone/>
          </a:pPr>
          <a:r>
            <a:rPr lang="en-US" sz="1400" kern="1200" dirty="0">
              <a:solidFill>
                <a:schemeClr val="bg1">
                  <a:lumMod val="50000"/>
                </a:schemeClr>
              </a:solidFill>
            </a:rPr>
            <a:t>Print Media</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5289125" y="581234"/>
        <a:ext cx="1373090" cy="1203594"/>
      </dsp:txXfrm>
    </dsp:sp>
    <dsp:sp modelId="{615021FC-AC32-44FF-8733-22DDAEDB2976}">
      <dsp:nvSpPr>
        <dsp:cNvPr id="0" name=""/>
        <dsp:cNvSpPr/>
      </dsp:nvSpPr>
      <dsp:spPr>
        <a:xfrm>
          <a:off x="6403142" y="14837"/>
          <a:ext cx="259073" cy="259073"/>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492A8-D245-43DC-8E9A-338FDE610664}">
      <dsp:nvSpPr>
        <dsp:cNvPr id="0" name=""/>
        <dsp:cNvSpPr/>
      </dsp:nvSpPr>
      <dsp:spPr>
        <a:xfrm rot="5400000">
          <a:off x="7122630" y="-303257"/>
          <a:ext cx="914024" cy="1520915"/>
        </a:xfrm>
        <a:prstGeom prst="corner">
          <a:avLst>
            <a:gd name="adj1" fmla="val 16120"/>
            <a:gd name="adj2" fmla="val 1611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B5AA76-2B71-4910-AAA8-3165AD6910B9}">
      <dsp:nvSpPr>
        <dsp:cNvPr id="0" name=""/>
        <dsp:cNvSpPr/>
      </dsp:nvSpPr>
      <dsp:spPr>
        <a:xfrm>
          <a:off x="6970056" y="137050"/>
          <a:ext cx="1373090" cy="1231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lumMod val="50000"/>
                  <a:lumOff val="50000"/>
                </a:schemeClr>
              </a:solidFill>
            </a:rPr>
            <a:t>Goal</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Loyalty</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Impact</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Reputation</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Finances</a:t>
          </a:r>
        </a:p>
        <a:p>
          <a:pPr marL="0" lvl="0" indent="0" algn="l" defTabSz="1066800">
            <a:lnSpc>
              <a:spcPct val="90000"/>
            </a:lnSpc>
            <a:spcBef>
              <a:spcPct val="0"/>
            </a:spcBef>
            <a:spcAft>
              <a:spcPct val="35000"/>
            </a:spcAft>
            <a:buNone/>
          </a:pPr>
          <a:endParaRPr lang="en-US" sz="1400" kern="1200" dirty="0">
            <a:solidFill>
              <a:schemeClr val="tx1">
                <a:lumMod val="50000"/>
                <a:lumOff val="50000"/>
              </a:schemeClr>
            </a:solidFill>
          </a:endParaRPr>
        </a:p>
        <a:p>
          <a:pPr marL="0" lvl="0" indent="0" algn="l" defTabSz="1066800">
            <a:lnSpc>
              <a:spcPct val="90000"/>
            </a:lnSpc>
            <a:spcBef>
              <a:spcPct val="0"/>
            </a:spcBef>
            <a:spcAft>
              <a:spcPct val="35000"/>
            </a:spcAft>
            <a:buNone/>
          </a:pPr>
          <a:endParaRPr lang="en-US" sz="2400" kern="1200" dirty="0">
            <a:solidFill>
              <a:schemeClr val="tx1">
                <a:lumMod val="50000"/>
                <a:lumOff val="50000"/>
              </a:schemeClr>
            </a:solidFill>
          </a:endParaRPr>
        </a:p>
      </dsp:txBody>
      <dsp:txXfrm>
        <a:off x="6970056" y="137050"/>
        <a:ext cx="1373090" cy="12318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4E0A1-B201-4407-B510-502F4B7B65FD}">
      <dsp:nvSpPr>
        <dsp:cNvPr id="0" name=""/>
        <dsp:cNvSpPr/>
      </dsp:nvSpPr>
      <dsp:spPr>
        <a:xfrm rot="5400000">
          <a:off x="320592" y="1784202"/>
          <a:ext cx="953595" cy="1586760"/>
        </a:xfrm>
        <a:prstGeom prst="corner">
          <a:avLst>
            <a:gd name="adj1" fmla="val 16120"/>
            <a:gd name="adj2" fmla="val 16110"/>
          </a:avLst>
        </a:prstGeom>
        <a:solidFill>
          <a:schemeClr val="accent6">
            <a:lumMod val="7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8570D-4B1E-4AA3-83F2-687CF989BAC1}">
      <dsp:nvSpPr>
        <dsp:cNvPr id="0" name=""/>
        <dsp:cNvSpPr/>
      </dsp:nvSpPr>
      <dsp:spPr>
        <a:xfrm>
          <a:off x="262435" y="2206340"/>
          <a:ext cx="1230491" cy="1359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People</a:t>
          </a:r>
        </a:p>
        <a:p>
          <a:pPr marL="0" lvl="0" indent="0" algn="l" defTabSz="1066800">
            <a:lnSpc>
              <a:spcPct val="90000"/>
            </a:lnSpc>
            <a:spcBef>
              <a:spcPct val="0"/>
            </a:spcBef>
            <a:spcAft>
              <a:spcPct val="35000"/>
            </a:spcAft>
            <a:buNone/>
          </a:pPr>
          <a:r>
            <a:rPr lang="en-US" sz="1400" kern="1200" dirty="0">
              <a:solidFill>
                <a:schemeClr val="bg1">
                  <a:lumMod val="50000"/>
                </a:schemeClr>
              </a:solidFill>
            </a:rPr>
            <a:t>Board</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CEO </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Community</a:t>
          </a:r>
        </a:p>
        <a:p>
          <a:pPr marL="0" lvl="0" indent="0" algn="l" defTabSz="1066800">
            <a:lnSpc>
              <a:spcPct val="90000"/>
            </a:lnSpc>
            <a:spcBef>
              <a:spcPct val="0"/>
            </a:spcBef>
            <a:spcAft>
              <a:spcPct val="35000"/>
            </a:spcAft>
            <a:buNone/>
          </a:pPr>
          <a:r>
            <a:rPr lang="en-US" sz="1400" kern="1200" dirty="0">
              <a:solidFill>
                <a:schemeClr val="bg1">
                  <a:lumMod val="50000"/>
                </a:schemeClr>
              </a:solidFill>
            </a:rPr>
            <a:t>Interns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Staff</a:t>
          </a:r>
        </a:p>
        <a:p>
          <a:pPr marL="0" lvl="0" indent="0" algn="l" defTabSz="1066800">
            <a:lnSpc>
              <a:spcPct val="90000"/>
            </a:lnSpc>
            <a:spcBef>
              <a:spcPct val="0"/>
            </a:spcBef>
            <a:spcAft>
              <a:spcPct val="35000"/>
            </a:spcAft>
            <a:buNone/>
          </a:pPr>
          <a:r>
            <a:rPr lang="en-US" sz="1400" kern="1200" dirty="0">
              <a:solidFill>
                <a:schemeClr val="bg1">
                  <a:lumMod val="50000"/>
                </a:schemeClr>
              </a:solidFill>
            </a:rPr>
            <a:t>Volunteers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 </a:t>
          </a:r>
        </a:p>
        <a:p>
          <a:pPr marL="0" lvl="0" indent="0" algn="l" defTabSz="1066800">
            <a:lnSpc>
              <a:spcPct val="90000"/>
            </a:lnSpc>
            <a:spcBef>
              <a:spcPct val="0"/>
            </a:spcBef>
            <a:spcAft>
              <a:spcPct val="35000"/>
            </a:spcAft>
            <a:buNone/>
          </a:pPr>
          <a:r>
            <a:rPr lang="en-US" sz="1400" kern="1200" dirty="0">
              <a:solidFill>
                <a:schemeClr val="bg1">
                  <a:lumMod val="50000"/>
                </a:schemeClr>
              </a:solidFill>
            </a:rPr>
            <a:t> </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262435" y="2206340"/>
        <a:ext cx="1230491" cy="1359624"/>
      </dsp:txXfrm>
    </dsp:sp>
    <dsp:sp modelId="{DD1019BE-48CF-44DE-9EC3-4E366F0B1446}">
      <dsp:nvSpPr>
        <dsp:cNvPr id="0" name=""/>
        <dsp:cNvSpPr/>
      </dsp:nvSpPr>
      <dsp:spPr>
        <a:xfrm>
          <a:off x="1323660" y="1667382"/>
          <a:ext cx="270289" cy="270289"/>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91EB3-C752-4257-AF32-11C3C77C94E3}">
      <dsp:nvSpPr>
        <dsp:cNvPr id="0" name=""/>
        <dsp:cNvSpPr/>
      </dsp:nvSpPr>
      <dsp:spPr>
        <a:xfrm rot="5400000">
          <a:off x="2074296" y="1141774"/>
          <a:ext cx="953595" cy="1586760"/>
        </a:xfrm>
        <a:prstGeom prst="corner">
          <a:avLst>
            <a:gd name="adj1" fmla="val 16120"/>
            <a:gd name="adj2" fmla="val 16110"/>
          </a:avLst>
        </a:prstGeom>
        <a:solidFill>
          <a:schemeClr val="accent6">
            <a:lumMod val="7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7928BB-86D5-4B45-A702-56A9926CAC9C}">
      <dsp:nvSpPr>
        <dsp:cNvPr id="0" name=""/>
        <dsp:cNvSpPr/>
      </dsp:nvSpPr>
      <dsp:spPr>
        <a:xfrm>
          <a:off x="1849013" y="1407402"/>
          <a:ext cx="1564745" cy="1672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en-US" sz="2400" kern="1200" dirty="0">
            <a:solidFill>
              <a:schemeClr val="bg1">
                <a:lumMod val="50000"/>
              </a:schemeClr>
            </a:solidFill>
          </a:endParaRPr>
        </a:p>
        <a:p>
          <a:pPr marL="0" lvl="0" indent="0" algn="l" defTabSz="1066800">
            <a:lnSpc>
              <a:spcPct val="90000"/>
            </a:lnSpc>
            <a:spcBef>
              <a:spcPct val="0"/>
            </a:spcBef>
            <a:spcAft>
              <a:spcPct val="35000"/>
            </a:spcAft>
            <a:buNone/>
          </a:pPr>
          <a:r>
            <a:rPr lang="en-US" sz="2400" kern="1200" dirty="0">
              <a:solidFill>
                <a:schemeClr val="bg1">
                  <a:lumMod val="50000"/>
                </a:schemeClr>
              </a:solidFill>
            </a:rPr>
            <a:t>Experience</a:t>
          </a:r>
        </a:p>
        <a:p>
          <a:pPr marL="0" lvl="0" indent="0" algn="l" defTabSz="1066800">
            <a:lnSpc>
              <a:spcPct val="90000"/>
            </a:lnSpc>
            <a:spcBef>
              <a:spcPct val="0"/>
            </a:spcBef>
            <a:spcAft>
              <a:spcPct val="35000"/>
            </a:spcAft>
            <a:buNone/>
          </a:pPr>
          <a:r>
            <a:rPr lang="en-US" sz="1400" kern="1200" dirty="0">
              <a:solidFill>
                <a:schemeClr val="bg1">
                  <a:lumMod val="50000"/>
                </a:schemeClr>
              </a:solidFill>
            </a:rPr>
            <a:t>Brand</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Standards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Contact Points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Resolution Process</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1849013" y="1407402"/>
        <a:ext cx="1564745" cy="1672645"/>
      </dsp:txXfrm>
    </dsp:sp>
    <dsp:sp modelId="{18F9BE5D-DD71-4340-AE92-4ACF426ECDB5}">
      <dsp:nvSpPr>
        <dsp:cNvPr id="0" name=""/>
        <dsp:cNvSpPr/>
      </dsp:nvSpPr>
      <dsp:spPr>
        <a:xfrm>
          <a:off x="3077364" y="1024955"/>
          <a:ext cx="270289" cy="270289"/>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273B4-99CD-45E4-B5E5-4FEB0F0C0AB9}">
      <dsp:nvSpPr>
        <dsp:cNvPr id="0" name=""/>
        <dsp:cNvSpPr/>
      </dsp:nvSpPr>
      <dsp:spPr>
        <a:xfrm rot="5400000">
          <a:off x="3828001" y="707818"/>
          <a:ext cx="953595" cy="1586760"/>
        </a:xfrm>
        <a:prstGeom prst="corner">
          <a:avLst>
            <a:gd name="adj1" fmla="val 16120"/>
            <a:gd name="adj2" fmla="val 16110"/>
          </a:avLst>
        </a:prstGeom>
        <a:solidFill>
          <a:schemeClr val="accent6">
            <a:lumMod val="7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5B774-2BF5-4F55-8118-5C149CA6F0AB}">
      <dsp:nvSpPr>
        <dsp:cNvPr id="0" name=""/>
        <dsp:cNvSpPr/>
      </dsp:nvSpPr>
      <dsp:spPr>
        <a:xfrm>
          <a:off x="3668822" y="1181918"/>
          <a:ext cx="1432536" cy="125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Tools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Systems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Communication</a:t>
          </a:r>
        </a:p>
        <a:p>
          <a:pPr marL="0" lvl="0" indent="0" algn="l" defTabSz="1066800">
            <a:lnSpc>
              <a:spcPct val="90000"/>
            </a:lnSpc>
            <a:spcBef>
              <a:spcPct val="0"/>
            </a:spcBef>
            <a:spcAft>
              <a:spcPct val="35000"/>
            </a:spcAft>
            <a:buNone/>
          </a:pPr>
          <a:r>
            <a:rPr lang="en-US" sz="1400" kern="1200" dirty="0">
              <a:solidFill>
                <a:schemeClr val="bg1">
                  <a:lumMod val="50000"/>
                </a:schemeClr>
              </a:solidFill>
            </a:rPr>
            <a:t>Methods</a:t>
          </a:r>
          <a:endParaRPr lang="en-US" sz="2400" kern="1200" dirty="0">
            <a:solidFill>
              <a:schemeClr val="bg1">
                <a:lumMod val="50000"/>
              </a:schemeClr>
            </a:solidFill>
          </a:endParaRPr>
        </a:p>
        <a:p>
          <a:pPr marL="0" lvl="0" indent="0" algn="l" defTabSz="1066800">
            <a:lnSpc>
              <a:spcPct val="90000"/>
            </a:lnSpc>
            <a:spcBef>
              <a:spcPct val="0"/>
            </a:spcBef>
            <a:spcAft>
              <a:spcPct val="35000"/>
            </a:spcAft>
            <a:buNone/>
          </a:pPr>
          <a:r>
            <a:rPr lang="en-US" sz="1400" kern="1200" dirty="0">
              <a:solidFill>
                <a:schemeClr val="bg1">
                  <a:lumMod val="50000"/>
                </a:schemeClr>
              </a:solidFill>
            </a:rPr>
            <a:t>Training</a:t>
          </a:r>
        </a:p>
        <a:p>
          <a:pPr marL="0" lvl="0" indent="0" algn="l" defTabSz="1066800">
            <a:lnSpc>
              <a:spcPct val="90000"/>
            </a:lnSpc>
            <a:spcBef>
              <a:spcPct val="0"/>
            </a:spcBef>
            <a:spcAft>
              <a:spcPct val="35000"/>
            </a:spcAft>
            <a:buNone/>
          </a:pPr>
          <a:r>
            <a:rPr lang="en-US" sz="1400" kern="1200" dirty="0">
              <a:solidFill>
                <a:schemeClr val="bg1">
                  <a:lumMod val="50000"/>
                </a:schemeClr>
              </a:solidFill>
            </a:rPr>
            <a:t>Values</a:t>
          </a:r>
        </a:p>
      </dsp:txBody>
      <dsp:txXfrm>
        <a:off x="3668822" y="1181918"/>
        <a:ext cx="1432536" cy="1255702"/>
      </dsp:txXfrm>
    </dsp:sp>
    <dsp:sp modelId="{099F3A73-B345-43BC-9B5E-0FC677606622}">
      <dsp:nvSpPr>
        <dsp:cNvPr id="0" name=""/>
        <dsp:cNvSpPr/>
      </dsp:nvSpPr>
      <dsp:spPr>
        <a:xfrm>
          <a:off x="4831068" y="590999"/>
          <a:ext cx="270289" cy="270289"/>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F2361E-3F15-4397-BAEC-DAA222528C36}">
      <dsp:nvSpPr>
        <dsp:cNvPr id="0" name=""/>
        <dsp:cNvSpPr/>
      </dsp:nvSpPr>
      <dsp:spPr>
        <a:xfrm rot="5400000">
          <a:off x="5581705" y="273862"/>
          <a:ext cx="953595" cy="1586760"/>
        </a:xfrm>
        <a:prstGeom prst="corner">
          <a:avLst>
            <a:gd name="adj1" fmla="val 16120"/>
            <a:gd name="adj2" fmla="val 1611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D01763-035E-4910-9335-7FE475CCC8EF}">
      <dsp:nvSpPr>
        <dsp:cNvPr id="0" name=""/>
        <dsp:cNvSpPr/>
      </dsp:nvSpPr>
      <dsp:spPr>
        <a:xfrm>
          <a:off x="5422526" y="747962"/>
          <a:ext cx="1432536" cy="125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Feedback</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Customer Surveys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Front-line staff</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Social Media</a:t>
          </a:r>
        </a:p>
        <a:p>
          <a:pPr marL="0" lvl="0" indent="0" algn="l" defTabSz="1066800">
            <a:lnSpc>
              <a:spcPct val="90000"/>
            </a:lnSpc>
            <a:spcBef>
              <a:spcPct val="0"/>
            </a:spcBef>
            <a:spcAft>
              <a:spcPct val="35000"/>
            </a:spcAft>
            <a:buNone/>
          </a:pPr>
          <a:r>
            <a:rPr lang="en-US" sz="1400" kern="1200" dirty="0">
              <a:solidFill>
                <a:schemeClr val="bg1">
                  <a:lumMod val="50000"/>
                </a:schemeClr>
              </a:solidFill>
            </a:rPr>
            <a:t>Print Media</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5422526" y="747962"/>
        <a:ext cx="1432536" cy="1255702"/>
      </dsp:txXfrm>
    </dsp:sp>
    <dsp:sp modelId="{615021FC-AC32-44FF-8733-22DDAEDB2976}">
      <dsp:nvSpPr>
        <dsp:cNvPr id="0" name=""/>
        <dsp:cNvSpPr/>
      </dsp:nvSpPr>
      <dsp:spPr>
        <a:xfrm>
          <a:off x="6584773" y="157043"/>
          <a:ext cx="270289" cy="270289"/>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492A8-D245-43DC-8E9A-338FDE610664}">
      <dsp:nvSpPr>
        <dsp:cNvPr id="0" name=""/>
        <dsp:cNvSpPr/>
      </dsp:nvSpPr>
      <dsp:spPr>
        <a:xfrm rot="5400000">
          <a:off x="7335409" y="-174822"/>
          <a:ext cx="953595" cy="1586760"/>
        </a:xfrm>
        <a:prstGeom prst="corner">
          <a:avLst>
            <a:gd name="adj1" fmla="val 16120"/>
            <a:gd name="adj2" fmla="val 1611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B5AA76-2B71-4910-AAA8-3165AD6910B9}">
      <dsp:nvSpPr>
        <dsp:cNvPr id="0" name=""/>
        <dsp:cNvSpPr/>
      </dsp:nvSpPr>
      <dsp:spPr>
        <a:xfrm>
          <a:off x="7176231" y="284547"/>
          <a:ext cx="1432536" cy="128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lumMod val="50000"/>
                  <a:lumOff val="50000"/>
                </a:schemeClr>
              </a:solidFill>
            </a:rPr>
            <a:t>Goal</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Loyalty</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Impact</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Reputation</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Finances</a:t>
          </a:r>
        </a:p>
        <a:p>
          <a:pPr marL="0" lvl="0" indent="0" algn="l" defTabSz="1066800">
            <a:lnSpc>
              <a:spcPct val="90000"/>
            </a:lnSpc>
            <a:spcBef>
              <a:spcPct val="0"/>
            </a:spcBef>
            <a:spcAft>
              <a:spcPct val="35000"/>
            </a:spcAft>
            <a:buNone/>
          </a:pPr>
          <a:endParaRPr lang="en-US" sz="1400" kern="1200" dirty="0">
            <a:solidFill>
              <a:schemeClr val="tx1">
                <a:lumMod val="50000"/>
                <a:lumOff val="50000"/>
              </a:schemeClr>
            </a:solidFill>
          </a:endParaRPr>
        </a:p>
        <a:p>
          <a:pPr marL="0" lvl="0" indent="0" algn="l" defTabSz="1066800">
            <a:lnSpc>
              <a:spcPct val="90000"/>
            </a:lnSpc>
            <a:spcBef>
              <a:spcPct val="0"/>
            </a:spcBef>
            <a:spcAft>
              <a:spcPct val="35000"/>
            </a:spcAft>
            <a:buNone/>
          </a:pPr>
          <a:endParaRPr lang="en-US" sz="2400" kern="1200" dirty="0">
            <a:solidFill>
              <a:schemeClr val="tx1">
                <a:lumMod val="50000"/>
                <a:lumOff val="50000"/>
              </a:schemeClr>
            </a:solidFill>
          </a:endParaRPr>
        </a:p>
      </dsp:txBody>
      <dsp:txXfrm>
        <a:off x="7176231" y="284547"/>
        <a:ext cx="1432536" cy="1285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4E0A1-B201-4407-B510-502F4B7B65FD}">
      <dsp:nvSpPr>
        <dsp:cNvPr id="0" name=""/>
        <dsp:cNvSpPr/>
      </dsp:nvSpPr>
      <dsp:spPr>
        <a:xfrm rot="5400000">
          <a:off x="304979" y="1740136"/>
          <a:ext cx="914423" cy="1521579"/>
        </a:xfrm>
        <a:prstGeom prst="corner">
          <a:avLst>
            <a:gd name="adj1" fmla="val 16120"/>
            <a:gd name="adj2" fmla="val 16110"/>
          </a:avLst>
        </a:prstGeom>
        <a:solidFill>
          <a:srgbClr val="8C2C2C"/>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8570D-4B1E-4AA3-83F2-687CF989BAC1}">
      <dsp:nvSpPr>
        <dsp:cNvPr id="0" name=""/>
        <dsp:cNvSpPr/>
      </dsp:nvSpPr>
      <dsp:spPr>
        <a:xfrm>
          <a:off x="249212" y="2144934"/>
          <a:ext cx="1179945" cy="1303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People</a:t>
          </a:r>
        </a:p>
        <a:p>
          <a:pPr marL="0" lvl="0" indent="0" algn="l" defTabSz="1066800">
            <a:lnSpc>
              <a:spcPct val="90000"/>
            </a:lnSpc>
            <a:spcBef>
              <a:spcPct val="0"/>
            </a:spcBef>
            <a:spcAft>
              <a:spcPct val="35000"/>
            </a:spcAft>
            <a:buNone/>
          </a:pPr>
          <a:r>
            <a:rPr lang="en-US" sz="1400" kern="1200" dirty="0">
              <a:solidFill>
                <a:schemeClr val="bg1">
                  <a:lumMod val="50000"/>
                </a:schemeClr>
              </a:solidFill>
            </a:rPr>
            <a:t>Board</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CEO </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Community</a:t>
          </a:r>
        </a:p>
        <a:p>
          <a:pPr marL="0" lvl="0" indent="0" algn="l" defTabSz="1066800">
            <a:lnSpc>
              <a:spcPct val="90000"/>
            </a:lnSpc>
            <a:spcBef>
              <a:spcPct val="0"/>
            </a:spcBef>
            <a:spcAft>
              <a:spcPct val="35000"/>
            </a:spcAft>
            <a:buNone/>
          </a:pPr>
          <a:r>
            <a:rPr lang="en-US" sz="1400" kern="1200" dirty="0">
              <a:solidFill>
                <a:schemeClr val="bg1">
                  <a:lumMod val="50000"/>
                </a:schemeClr>
              </a:solidFill>
            </a:rPr>
            <a:t>Interns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Staff</a:t>
          </a:r>
        </a:p>
        <a:p>
          <a:pPr marL="0" lvl="0" indent="0" algn="l" defTabSz="1066800">
            <a:lnSpc>
              <a:spcPct val="90000"/>
            </a:lnSpc>
            <a:spcBef>
              <a:spcPct val="0"/>
            </a:spcBef>
            <a:spcAft>
              <a:spcPct val="35000"/>
            </a:spcAft>
            <a:buNone/>
          </a:pPr>
          <a:r>
            <a:rPr lang="en-US" sz="1400" kern="1200" dirty="0">
              <a:solidFill>
                <a:schemeClr val="bg1">
                  <a:lumMod val="50000"/>
                </a:schemeClr>
              </a:solidFill>
            </a:rPr>
            <a:t>Volunteers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 </a:t>
          </a:r>
        </a:p>
        <a:p>
          <a:pPr marL="0" lvl="0" indent="0" algn="l" defTabSz="1066800">
            <a:lnSpc>
              <a:spcPct val="90000"/>
            </a:lnSpc>
            <a:spcBef>
              <a:spcPct val="0"/>
            </a:spcBef>
            <a:spcAft>
              <a:spcPct val="35000"/>
            </a:spcAft>
            <a:buNone/>
          </a:pPr>
          <a:r>
            <a:rPr lang="en-US" sz="1400" kern="1200" dirty="0">
              <a:solidFill>
                <a:schemeClr val="bg1">
                  <a:lumMod val="50000"/>
                </a:schemeClr>
              </a:solidFill>
            </a:rPr>
            <a:t> </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249212" y="2144934"/>
        <a:ext cx="1179945" cy="1303773"/>
      </dsp:txXfrm>
    </dsp:sp>
    <dsp:sp modelId="{DD1019BE-48CF-44DE-9EC3-4E366F0B1446}">
      <dsp:nvSpPr>
        <dsp:cNvPr id="0" name=""/>
        <dsp:cNvSpPr/>
      </dsp:nvSpPr>
      <dsp:spPr>
        <a:xfrm>
          <a:off x="1266843" y="1628116"/>
          <a:ext cx="259186" cy="259186"/>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91EB3-C752-4257-AF32-11C3C77C94E3}">
      <dsp:nvSpPr>
        <dsp:cNvPr id="0" name=""/>
        <dsp:cNvSpPr/>
      </dsp:nvSpPr>
      <dsp:spPr>
        <a:xfrm rot="5400000">
          <a:off x="1986644" y="1191980"/>
          <a:ext cx="914423" cy="1521579"/>
        </a:xfrm>
        <a:prstGeom prst="corner">
          <a:avLst>
            <a:gd name="adj1" fmla="val 16120"/>
            <a:gd name="adj2" fmla="val 16110"/>
          </a:avLst>
        </a:prstGeom>
        <a:solidFill>
          <a:srgbClr val="8C2C2C"/>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7928BB-86D5-4B45-A702-56A9926CAC9C}">
      <dsp:nvSpPr>
        <dsp:cNvPr id="0" name=""/>
        <dsp:cNvSpPr/>
      </dsp:nvSpPr>
      <dsp:spPr>
        <a:xfrm>
          <a:off x="1742785" y="1514579"/>
          <a:ext cx="1556130" cy="1468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Experience</a:t>
          </a:r>
        </a:p>
        <a:p>
          <a:pPr marL="0" lvl="0" indent="0" algn="l" defTabSz="1066800">
            <a:lnSpc>
              <a:spcPct val="90000"/>
            </a:lnSpc>
            <a:spcBef>
              <a:spcPct val="0"/>
            </a:spcBef>
            <a:spcAft>
              <a:spcPct val="35000"/>
            </a:spcAft>
            <a:buNone/>
          </a:pPr>
          <a:r>
            <a:rPr lang="en-US" sz="1400" kern="1200" dirty="0">
              <a:solidFill>
                <a:schemeClr val="bg1">
                  <a:lumMod val="50000"/>
                </a:schemeClr>
              </a:solidFill>
            </a:rPr>
            <a:t>Brand</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Standards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Contact Points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Resolution Process</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1742785" y="1514579"/>
        <a:ext cx="1556130" cy="1468171"/>
      </dsp:txXfrm>
    </dsp:sp>
    <dsp:sp modelId="{18F9BE5D-DD71-4340-AE92-4ACF426ECDB5}">
      <dsp:nvSpPr>
        <dsp:cNvPr id="0" name=""/>
        <dsp:cNvSpPr/>
      </dsp:nvSpPr>
      <dsp:spPr>
        <a:xfrm>
          <a:off x="2948508" y="1079960"/>
          <a:ext cx="259186" cy="259186"/>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273B4-99CD-45E4-B5E5-4FEB0F0C0AB9}">
      <dsp:nvSpPr>
        <dsp:cNvPr id="0" name=""/>
        <dsp:cNvSpPr/>
      </dsp:nvSpPr>
      <dsp:spPr>
        <a:xfrm rot="5400000">
          <a:off x="3668310" y="775851"/>
          <a:ext cx="914423" cy="1521579"/>
        </a:xfrm>
        <a:prstGeom prst="corner">
          <a:avLst>
            <a:gd name="adj1" fmla="val 16120"/>
            <a:gd name="adj2" fmla="val 16110"/>
          </a:avLst>
        </a:prstGeom>
        <a:solidFill>
          <a:srgbClr val="8C2C2C"/>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5B774-2BF5-4F55-8118-5C149CA6F0AB}">
      <dsp:nvSpPr>
        <dsp:cNvPr id="0" name=""/>
        <dsp:cNvSpPr/>
      </dsp:nvSpPr>
      <dsp:spPr>
        <a:xfrm>
          <a:off x="3515670" y="1230475"/>
          <a:ext cx="1373690" cy="1204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Tools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Systems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Communication</a:t>
          </a:r>
        </a:p>
        <a:p>
          <a:pPr marL="0" lvl="0" indent="0" algn="l" defTabSz="1066800">
            <a:lnSpc>
              <a:spcPct val="90000"/>
            </a:lnSpc>
            <a:spcBef>
              <a:spcPct val="0"/>
            </a:spcBef>
            <a:spcAft>
              <a:spcPct val="35000"/>
            </a:spcAft>
            <a:buNone/>
          </a:pPr>
          <a:r>
            <a:rPr lang="en-US" sz="1400" kern="1200" dirty="0">
              <a:solidFill>
                <a:schemeClr val="bg1">
                  <a:lumMod val="50000"/>
                </a:schemeClr>
              </a:solidFill>
            </a:rPr>
            <a:t>Methods</a:t>
          </a:r>
          <a:endParaRPr lang="en-US" sz="2400" kern="1200" dirty="0">
            <a:solidFill>
              <a:schemeClr val="bg1">
                <a:lumMod val="50000"/>
              </a:schemeClr>
            </a:solidFill>
          </a:endParaRPr>
        </a:p>
        <a:p>
          <a:pPr marL="0" lvl="0" indent="0" algn="l" defTabSz="1066800">
            <a:lnSpc>
              <a:spcPct val="90000"/>
            </a:lnSpc>
            <a:spcBef>
              <a:spcPct val="0"/>
            </a:spcBef>
            <a:spcAft>
              <a:spcPct val="35000"/>
            </a:spcAft>
            <a:buNone/>
          </a:pPr>
          <a:r>
            <a:rPr lang="en-US" sz="1400" kern="1200" dirty="0">
              <a:solidFill>
                <a:schemeClr val="bg1">
                  <a:lumMod val="50000"/>
                </a:schemeClr>
              </a:solidFill>
            </a:rPr>
            <a:t>Training</a:t>
          </a:r>
        </a:p>
        <a:p>
          <a:pPr marL="0" lvl="0" indent="0" algn="l" defTabSz="1066800">
            <a:lnSpc>
              <a:spcPct val="90000"/>
            </a:lnSpc>
            <a:spcBef>
              <a:spcPct val="0"/>
            </a:spcBef>
            <a:spcAft>
              <a:spcPct val="35000"/>
            </a:spcAft>
            <a:buNone/>
          </a:pPr>
          <a:r>
            <a:rPr lang="en-US" sz="1400" kern="1200" dirty="0">
              <a:solidFill>
                <a:schemeClr val="bg1">
                  <a:lumMod val="50000"/>
                </a:schemeClr>
              </a:solidFill>
            </a:rPr>
            <a:t>Values</a:t>
          </a:r>
        </a:p>
      </dsp:txBody>
      <dsp:txXfrm>
        <a:off x="3515670" y="1230475"/>
        <a:ext cx="1373690" cy="1204120"/>
      </dsp:txXfrm>
    </dsp:sp>
    <dsp:sp modelId="{099F3A73-B345-43BC-9B5E-0FC677606622}">
      <dsp:nvSpPr>
        <dsp:cNvPr id="0" name=""/>
        <dsp:cNvSpPr/>
      </dsp:nvSpPr>
      <dsp:spPr>
        <a:xfrm>
          <a:off x="4630173" y="663830"/>
          <a:ext cx="259186" cy="259186"/>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F2361E-3F15-4397-BAEC-DAA222528C36}">
      <dsp:nvSpPr>
        <dsp:cNvPr id="0" name=""/>
        <dsp:cNvSpPr/>
      </dsp:nvSpPr>
      <dsp:spPr>
        <a:xfrm rot="5400000">
          <a:off x="5349975" y="359721"/>
          <a:ext cx="914423" cy="1521579"/>
        </a:xfrm>
        <a:prstGeom prst="corner">
          <a:avLst>
            <a:gd name="adj1" fmla="val 16120"/>
            <a:gd name="adj2" fmla="val 16110"/>
          </a:avLst>
        </a:prstGeom>
        <a:solidFill>
          <a:srgbClr val="8C2C2C"/>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D01763-035E-4910-9335-7FE475CCC8EF}">
      <dsp:nvSpPr>
        <dsp:cNvPr id="0" name=""/>
        <dsp:cNvSpPr/>
      </dsp:nvSpPr>
      <dsp:spPr>
        <a:xfrm>
          <a:off x="5197335" y="814345"/>
          <a:ext cx="1373690" cy="1204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lumMod val="50000"/>
                </a:schemeClr>
              </a:solidFill>
            </a:rPr>
            <a:t>Feedback</a:t>
          </a:r>
        </a:p>
        <a:p>
          <a:pPr marL="0" lvl="0" indent="0" algn="l" defTabSz="1066800">
            <a:lnSpc>
              <a:spcPct val="90000"/>
            </a:lnSpc>
            <a:spcBef>
              <a:spcPct val="0"/>
            </a:spcBef>
            <a:spcAft>
              <a:spcPct val="35000"/>
            </a:spcAft>
            <a:buNone/>
          </a:pPr>
          <a:r>
            <a:rPr lang="en-US" sz="1400" kern="1200" dirty="0">
              <a:solidFill>
                <a:schemeClr val="bg1">
                  <a:lumMod val="50000"/>
                </a:schemeClr>
              </a:solidFill>
            </a:rPr>
            <a:t>Customer Surveys</a:t>
          </a:r>
        </a:p>
        <a:p>
          <a:pPr marL="0" lvl="0" indent="0" algn="l" defTabSz="1066800">
            <a:lnSpc>
              <a:spcPct val="90000"/>
            </a:lnSpc>
            <a:spcBef>
              <a:spcPct val="0"/>
            </a:spcBef>
            <a:spcAft>
              <a:spcPct val="35000"/>
            </a:spcAft>
            <a:buNone/>
          </a:pPr>
          <a:r>
            <a:rPr lang="en-US" sz="1400" kern="1200" dirty="0">
              <a:solidFill>
                <a:schemeClr val="bg1">
                  <a:lumMod val="50000"/>
                </a:schemeClr>
              </a:solidFill>
            </a:rPr>
            <a:t>Front-line staff</a:t>
          </a:r>
        </a:p>
        <a:p>
          <a:pPr marL="0" lvl="0" indent="0" algn="l" defTabSz="1066800">
            <a:lnSpc>
              <a:spcPct val="90000"/>
            </a:lnSpc>
            <a:spcBef>
              <a:spcPct val="0"/>
            </a:spcBef>
            <a:spcAft>
              <a:spcPct val="35000"/>
            </a:spcAft>
            <a:buNone/>
          </a:pPr>
          <a:r>
            <a:rPr lang="en-US" sz="1400" kern="1200" dirty="0">
              <a:solidFill>
                <a:schemeClr val="bg1">
                  <a:lumMod val="50000"/>
                </a:schemeClr>
              </a:solidFill>
            </a:rPr>
            <a:t>Social Media</a:t>
          </a:r>
        </a:p>
        <a:p>
          <a:pPr marL="0" lvl="0" indent="0" algn="l" defTabSz="1066800">
            <a:lnSpc>
              <a:spcPct val="90000"/>
            </a:lnSpc>
            <a:spcBef>
              <a:spcPct val="0"/>
            </a:spcBef>
            <a:spcAft>
              <a:spcPct val="35000"/>
            </a:spcAft>
            <a:buNone/>
          </a:pPr>
          <a:r>
            <a:rPr lang="en-US" sz="1400" kern="1200" dirty="0">
              <a:solidFill>
                <a:schemeClr val="bg1">
                  <a:lumMod val="50000"/>
                </a:schemeClr>
              </a:solidFill>
            </a:rPr>
            <a:t>Print Media</a:t>
          </a: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a:p>
          <a:pPr marL="0" lvl="0" indent="0" algn="l" defTabSz="1066800">
            <a:lnSpc>
              <a:spcPct val="90000"/>
            </a:lnSpc>
            <a:spcBef>
              <a:spcPct val="0"/>
            </a:spcBef>
            <a:spcAft>
              <a:spcPct val="35000"/>
            </a:spcAft>
            <a:buNone/>
          </a:pPr>
          <a:endParaRPr lang="en-US" sz="1400" kern="1200" dirty="0">
            <a:solidFill>
              <a:schemeClr val="bg1">
                <a:lumMod val="50000"/>
              </a:schemeClr>
            </a:solidFill>
          </a:endParaRPr>
        </a:p>
      </dsp:txBody>
      <dsp:txXfrm>
        <a:off x="5197335" y="814345"/>
        <a:ext cx="1373690" cy="1204120"/>
      </dsp:txXfrm>
    </dsp:sp>
    <dsp:sp modelId="{615021FC-AC32-44FF-8733-22DDAEDB2976}">
      <dsp:nvSpPr>
        <dsp:cNvPr id="0" name=""/>
        <dsp:cNvSpPr/>
      </dsp:nvSpPr>
      <dsp:spPr>
        <a:xfrm>
          <a:off x="6311839" y="247700"/>
          <a:ext cx="259186" cy="259186"/>
        </a:xfrm>
        <a:prstGeom prst="triangle">
          <a:avLst>
            <a:gd name="adj" fmla="val 1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492A8-D245-43DC-8E9A-338FDE610664}">
      <dsp:nvSpPr>
        <dsp:cNvPr id="0" name=""/>
        <dsp:cNvSpPr/>
      </dsp:nvSpPr>
      <dsp:spPr>
        <a:xfrm rot="5400000">
          <a:off x="7031641" y="-70532"/>
          <a:ext cx="914423" cy="1521579"/>
        </a:xfrm>
        <a:prstGeom prst="corner">
          <a:avLst>
            <a:gd name="adj1" fmla="val 16120"/>
            <a:gd name="adj2" fmla="val 16110"/>
          </a:avLst>
        </a:prstGeom>
        <a:solidFill>
          <a:srgbClr val="8C2C2C"/>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B5AA76-2B71-4910-AAA8-3165AD6910B9}">
      <dsp:nvSpPr>
        <dsp:cNvPr id="0" name=""/>
        <dsp:cNvSpPr/>
      </dsp:nvSpPr>
      <dsp:spPr>
        <a:xfrm>
          <a:off x="6879001" y="369967"/>
          <a:ext cx="1373690" cy="1232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lumMod val="50000"/>
                  <a:lumOff val="50000"/>
                </a:schemeClr>
              </a:solidFill>
            </a:rPr>
            <a:t>Goal</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Loyalty</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Impact</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Reputation</a:t>
          </a:r>
        </a:p>
        <a:p>
          <a:pPr marL="0" lvl="0" indent="0" algn="l" defTabSz="1066800">
            <a:lnSpc>
              <a:spcPct val="90000"/>
            </a:lnSpc>
            <a:spcBef>
              <a:spcPct val="0"/>
            </a:spcBef>
            <a:spcAft>
              <a:spcPct val="35000"/>
            </a:spcAft>
            <a:buNone/>
          </a:pPr>
          <a:r>
            <a:rPr lang="en-US" sz="1400" kern="1200" dirty="0">
              <a:solidFill>
                <a:schemeClr val="tx1">
                  <a:lumMod val="50000"/>
                  <a:lumOff val="50000"/>
                </a:schemeClr>
              </a:solidFill>
            </a:rPr>
            <a:t>Finances</a:t>
          </a:r>
        </a:p>
        <a:p>
          <a:pPr marL="0" lvl="0" indent="0" algn="l" defTabSz="1066800">
            <a:lnSpc>
              <a:spcPct val="90000"/>
            </a:lnSpc>
            <a:spcBef>
              <a:spcPct val="0"/>
            </a:spcBef>
            <a:spcAft>
              <a:spcPct val="35000"/>
            </a:spcAft>
            <a:buNone/>
          </a:pPr>
          <a:endParaRPr lang="en-US" sz="1400" kern="1200" dirty="0">
            <a:solidFill>
              <a:schemeClr val="tx1">
                <a:lumMod val="50000"/>
                <a:lumOff val="50000"/>
              </a:schemeClr>
            </a:solidFill>
          </a:endParaRPr>
        </a:p>
        <a:p>
          <a:pPr marL="0" lvl="0" indent="0" algn="l" defTabSz="1066800">
            <a:lnSpc>
              <a:spcPct val="90000"/>
            </a:lnSpc>
            <a:spcBef>
              <a:spcPct val="0"/>
            </a:spcBef>
            <a:spcAft>
              <a:spcPct val="35000"/>
            </a:spcAft>
            <a:buNone/>
          </a:pPr>
          <a:endParaRPr lang="en-US" sz="2400" kern="1200" dirty="0">
            <a:solidFill>
              <a:schemeClr val="tx1">
                <a:lumMod val="50000"/>
                <a:lumOff val="50000"/>
              </a:schemeClr>
            </a:solidFill>
          </a:endParaRPr>
        </a:p>
      </dsp:txBody>
      <dsp:txXfrm>
        <a:off x="6879001" y="369967"/>
        <a:ext cx="1373690" cy="123236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1pPr>
            <a:lvl2pPr marL="457200" marR="0" lvl="1"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2pPr>
            <a:lvl3pPr marL="914400" marR="0" lvl="2"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3pPr>
            <a:lvl4pPr marL="1371600" marR="0" lvl="3"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4pPr>
            <a:lvl5pPr marL="1828800" marR="0" lvl="4"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5pPr>
            <a:lvl6pPr marL="2286000" marR="0" lvl="5"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6pPr>
            <a:lvl7pPr marL="2743200" marR="0" lvl="6"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7pPr>
            <a:lvl8pPr marL="3200400" marR="0" lvl="7"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8pPr>
            <a:lvl9pPr marL="3657600" marR="0" lvl="8"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96373402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Connie will start-Good Morning… My</a:t>
            </a:r>
            <a:r>
              <a:rPr lang="en-US" sz="1100" b="0" i="0" u="none" strike="noStrike" cap="none" baseline="0" dirty="0">
                <a:solidFill>
                  <a:schemeClr val="dk1"/>
                </a:solidFill>
                <a:latin typeface="Arial"/>
                <a:ea typeface="Arial"/>
                <a:cs typeface="Arial"/>
                <a:sym typeface="Arial"/>
              </a:rPr>
              <a:t> name is Connie McCaw and I would like to t</a:t>
            </a:r>
            <a:r>
              <a:rPr lang="en-US" sz="1100" b="0" i="0" u="none" strike="noStrike" cap="none" dirty="0">
                <a:solidFill>
                  <a:schemeClr val="dk1"/>
                </a:solidFill>
                <a:latin typeface="Arial"/>
                <a:ea typeface="Arial"/>
                <a:cs typeface="Arial"/>
                <a:sym typeface="Arial"/>
              </a:rPr>
              <a:t>ake a moment to thank the team of dedicated volunteers and organizers</a:t>
            </a:r>
            <a:r>
              <a:rPr lang="en-US" sz="1100" b="0" i="0" u="none" strike="noStrike" cap="none" baseline="0" dirty="0">
                <a:solidFill>
                  <a:schemeClr val="dk1"/>
                </a:solidFill>
                <a:latin typeface="Arial"/>
                <a:ea typeface="Arial"/>
                <a:cs typeface="Arial"/>
                <a:sym typeface="Arial"/>
              </a:rPr>
              <a:t> of this Visitor Experience Conference, let us give them a round of recognition!</a:t>
            </a:r>
          </a:p>
          <a:p>
            <a:pPr marL="0" marR="0" lvl="0" indent="0" algn="l" rtl="0">
              <a:spcBef>
                <a:spcPts val="0"/>
              </a:spcBef>
              <a:buClr>
                <a:schemeClr val="dk1"/>
              </a:buClr>
              <a:buSzPct val="25000"/>
              <a:buFont typeface="Arial"/>
              <a:buNone/>
            </a:pPr>
            <a:r>
              <a:rPr lang="en-US" sz="1100" b="0" i="0" u="none" strike="noStrike" cap="none" baseline="0" dirty="0">
                <a:solidFill>
                  <a:schemeClr val="dk1"/>
                </a:solidFill>
                <a:latin typeface="Arial"/>
                <a:ea typeface="Arial"/>
                <a:cs typeface="Arial"/>
                <a:sym typeface="Arial"/>
              </a:rPr>
              <a:t>When I found out this year’s theme for the Visitors Experience Conference was Collaboration I immediately thought my positive experiences working with community, cultural institutions and setting the stage in delivering  guest experience. Delivering Guest Experience Excellence is a community project.</a:t>
            </a:r>
          </a:p>
          <a:p>
            <a:pPr marL="0" marR="0" lvl="0" indent="0" algn="l" rtl="0">
              <a:spcBef>
                <a:spcPts val="0"/>
              </a:spcBef>
              <a:buClr>
                <a:schemeClr val="dk1"/>
              </a:buClr>
              <a:buSzPct val="25000"/>
              <a:buFont typeface="Arial"/>
              <a:buNone/>
            </a:pPr>
            <a:endParaRPr sz="1100" b="0" i="0" u="none" strike="noStrike" cap="none" dirty="0">
              <a:solidFill>
                <a:schemeClr val="dk1"/>
              </a:solidFill>
              <a:latin typeface="Arial"/>
              <a:ea typeface="Arial"/>
              <a:cs typeface="Arial"/>
              <a:sym typeface="Arial"/>
            </a:endParaRPr>
          </a:p>
        </p:txBody>
      </p:sp>
      <p:sp>
        <p:nvSpPr>
          <p:cNvPr id="100" name="Shape 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903024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Our goal is to promote the idea of working together</a:t>
            </a:r>
            <a:r>
              <a:rPr lang="en-US" sz="1100" b="0" i="0" u="none" strike="noStrike" cap="none" baseline="0" dirty="0">
                <a:solidFill>
                  <a:schemeClr val="dk1"/>
                </a:solidFill>
                <a:latin typeface="Arial"/>
                <a:ea typeface="Arial"/>
                <a:cs typeface="Arial"/>
                <a:sym typeface="Arial"/>
              </a:rPr>
              <a:t> with your local tourism entity, your neighbors, cultural institutions, local businesses with one goal=deliver an exceptional guest experience to gain guest loyalty and transform your guest in to brand ambassadors be inviting, give the guest reason to come back by creating a positive community experience….</a:t>
            </a:r>
            <a:endParaRPr sz="1100" b="0" i="0" u="none" strike="noStrike" cap="none" dirty="0">
              <a:solidFill>
                <a:schemeClr val="dk1"/>
              </a:solidFill>
              <a:latin typeface="Arial"/>
              <a:ea typeface="Arial"/>
              <a:cs typeface="Arial"/>
              <a:sym typeface="Arial"/>
            </a:endParaRPr>
          </a:p>
        </p:txBody>
      </p:sp>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815173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Every guest touch point is part of the experience,</a:t>
            </a:r>
            <a:r>
              <a:rPr lang="en-US" baseline="0" dirty="0"/>
              <a:t> the cab ride, the local bistro, the hotel, the web-site</a:t>
            </a:r>
            <a:endParaRPr lang="en-US" dirty="0"/>
          </a:p>
        </p:txBody>
      </p:sp>
    </p:spTree>
    <p:extLst>
      <p:ext uri="{BB962C8B-B14F-4D97-AF65-F5344CB8AC3E}">
        <p14:creationId xmlns:p14="http://schemas.microsoft.com/office/powerpoint/2010/main" val="257636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 Each of us has worked together in our separate entities but act collaboratively with one goal-Guest Experience Excellence -Connie Introduces Susan by saying-  Susan Hamley is the Executive Director of the Chester County </a:t>
            </a:r>
            <a:r>
              <a:rPr lang="en-US" sz="1100" b="1" i="0" u="none" strike="noStrike" cap="none" dirty="0">
                <a:solidFill>
                  <a:schemeClr val="dk1"/>
                </a:solidFill>
                <a:latin typeface="Arial"/>
                <a:ea typeface="Arial"/>
                <a:cs typeface="Arial"/>
                <a:sym typeface="Arial"/>
              </a:rPr>
              <a:t>Conference</a:t>
            </a:r>
            <a:r>
              <a:rPr lang="en-US" sz="1100" b="0" i="0" u="none" strike="noStrike" cap="none" baseline="0" dirty="0">
                <a:solidFill>
                  <a:schemeClr val="dk1"/>
                </a:solidFill>
                <a:latin typeface="Arial"/>
                <a:ea typeface="Arial"/>
                <a:cs typeface="Arial"/>
                <a:sym typeface="Arial"/>
              </a:rPr>
              <a:t> &amp; </a:t>
            </a:r>
            <a:r>
              <a:rPr lang="en-US" sz="1100" b="0" i="0" u="none" strike="noStrike" cap="none" dirty="0">
                <a:solidFill>
                  <a:schemeClr val="dk1"/>
                </a:solidFill>
                <a:latin typeface="Arial"/>
                <a:ea typeface="Arial"/>
                <a:cs typeface="Arial"/>
                <a:sym typeface="Arial"/>
              </a:rPr>
              <a:t>Visitors Bureau</a:t>
            </a:r>
            <a:r>
              <a:rPr lang="en-US" dirty="0"/>
              <a:t>, I had the pleasure of working with Susan while serving on the Board of Directors during my tenure at Longwood Gardens, it was my first experience working with a Bureau, Susan is an exceptional leader who is a risk taker has actively</a:t>
            </a:r>
            <a:r>
              <a:rPr lang="en-US" baseline="0" dirty="0"/>
              <a:t> promotes collaboration between her fellow tourism  professionals. Susan</a:t>
            </a:r>
            <a:r>
              <a:rPr lang="en-US" dirty="0"/>
              <a:t> loves fresh</a:t>
            </a:r>
            <a:r>
              <a:rPr lang="en-US" baseline="0" dirty="0"/>
              <a:t> mushrooms so it’s only fitting that she lives in Kennett Square, the Mushroom Capital of the World</a:t>
            </a:r>
            <a:r>
              <a:rPr lang="en-US" dirty="0"/>
              <a:t>. S</a:t>
            </a:r>
            <a:r>
              <a:rPr lang="en-US" sz="1100" b="0" i="0" u="none" strike="noStrike" cap="none" dirty="0">
                <a:solidFill>
                  <a:schemeClr val="dk1"/>
                </a:solidFill>
                <a:latin typeface="Arial"/>
                <a:ea typeface="Arial"/>
                <a:cs typeface="Arial"/>
                <a:sym typeface="Arial"/>
              </a:rPr>
              <a:t>usan introduces Carol, Carol is a highly respected cultural consultant who works with all types of organizations to increase</a:t>
            </a:r>
            <a:r>
              <a:rPr lang="en-US" sz="1100" b="0" i="0" u="none" strike="noStrike" cap="none" baseline="0" dirty="0">
                <a:solidFill>
                  <a:schemeClr val="dk1"/>
                </a:solidFill>
                <a:latin typeface="Arial"/>
                <a:ea typeface="Arial"/>
                <a:cs typeface="Arial"/>
                <a:sym typeface="Arial"/>
              </a:rPr>
              <a:t> their </a:t>
            </a:r>
            <a:r>
              <a:rPr lang="en-US" dirty="0"/>
              <a:t>understanding of the intricacies and impact of culture and unique cultural differences.</a:t>
            </a:r>
            <a:r>
              <a:rPr lang="en-US" sz="1100" b="0" i="0" u="none" strike="noStrike" cap="none" dirty="0">
                <a:solidFill>
                  <a:schemeClr val="dk1"/>
                </a:solidFill>
                <a:latin typeface="Arial"/>
                <a:ea typeface="Arial"/>
                <a:cs typeface="Arial"/>
                <a:sym typeface="Arial"/>
              </a:rPr>
              <a:t>  Our Visitor’s Bureau has engaged Carol’s firm to educate our</a:t>
            </a:r>
            <a:r>
              <a:rPr lang="en-US" sz="1100" b="0" i="0" u="none" strike="noStrike" cap="none" baseline="0" dirty="0">
                <a:solidFill>
                  <a:schemeClr val="dk1"/>
                </a:solidFill>
                <a:latin typeface="Arial"/>
                <a:ea typeface="Arial"/>
                <a:cs typeface="Arial"/>
                <a:sym typeface="Arial"/>
              </a:rPr>
              <a:t> partners about</a:t>
            </a:r>
            <a:r>
              <a:rPr lang="en-US" sz="1100" b="0" i="0" u="none" strike="noStrike" cap="none" dirty="0">
                <a:solidFill>
                  <a:schemeClr val="dk1"/>
                </a:solidFill>
                <a:latin typeface="Arial"/>
                <a:ea typeface="Arial"/>
                <a:cs typeface="Arial"/>
                <a:sym typeface="Arial"/>
              </a:rPr>
              <a:t> </a:t>
            </a:r>
            <a:r>
              <a:rPr lang="en-US" dirty="0"/>
              <a:t>Cultural Sensitivity, especially</a:t>
            </a:r>
            <a:r>
              <a:rPr lang="en-US" baseline="0" dirty="0"/>
              <a:t> as we embrace the growing number of international visitors, so the experience is welcoming </a:t>
            </a:r>
            <a:r>
              <a:rPr lang="en-US" dirty="0"/>
              <a:t>to all regardless of cultural practices</a:t>
            </a:r>
            <a:r>
              <a:rPr lang="en-US" baseline="0" dirty="0"/>
              <a:t> and beliefs</a:t>
            </a:r>
            <a:r>
              <a:rPr lang="en-US" dirty="0"/>
              <a:t>.</a:t>
            </a:r>
            <a:r>
              <a:rPr lang="en-US" sz="1100" b="0" i="0" u="none" strike="noStrike" cap="none" dirty="0">
                <a:solidFill>
                  <a:schemeClr val="dk1"/>
                </a:solidFill>
                <a:latin typeface="Arial"/>
                <a:ea typeface="Arial"/>
                <a:cs typeface="Arial"/>
                <a:sym typeface="Arial"/>
              </a:rPr>
              <a:t> I understand she is quite fond of chocolate.  Carol introduces Connie, </a:t>
            </a:r>
            <a:r>
              <a:rPr lang="en-US" dirty="0"/>
              <a:t>Carol I am a member of Longwood Gardens and approached Connie about international strategy and …...Connie is exceptional at working with organizations in connecting basic practices for front line staff to CEO’s in creating guest focused cultures...Connie began her customer service career at the age of 8 while working at her parents dog kennel waiting on customers even the four legged kind</a:t>
            </a:r>
            <a:r>
              <a:rPr lang="en-US" sz="1100" b="0" i="0" u="none" strike="noStrike" cap="none" dirty="0">
                <a:solidFill>
                  <a:schemeClr val="dk1"/>
                </a:solidFill>
                <a:latin typeface="Arial"/>
                <a:ea typeface="Arial"/>
                <a:cs typeface="Arial"/>
                <a:sym typeface="Arial"/>
              </a:rPr>
              <a:t>…..</a:t>
            </a:r>
          </a:p>
        </p:txBody>
      </p:sp>
    </p:spTree>
    <p:extLst>
      <p:ext uri="{BB962C8B-B14F-4D97-AF65-F5344CB8AC3E}">
        <p14:creationId xmlns:p14="http://schemas.microsoft.com/office/powerpoint/2010/main" val="4190547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dirty="0"/>
              <a:t>Connie-Put your sunglasses on and </a:t>
            </a:r>
            <a:r>
              <a:rPr lang="en-US" sz="1100" b="0" i="0" u="none" strike="noStrike" cap="none" dirty="0">
                <a:solidFill>
                  <a:schemeClr val="dk1"/>
                </a:solidFill>
                <a:latin typeface="Arial"/>
                <a:ea typeface="Arial"/>
                <a:cs typeface="Arial"/>
                <a:sym typeface="Arial"/>
              </a:rPr>
              <a:t>If you like close your eyes….IMAGINE this ..you have just traveled from Ireland and have never been to the US before …you have just landed at the Philadelphia Airport and the airline attendant at your gate says “welcome to Philadelphia” the city of brotherly love, let me know how I can help you …you proceed to get your luggage which arrives just as you reach the pick up </a:t>
            </a:r>
            <a:r>
              <a:rPr lang="en-US" sz="1100" b="0" i="0" u="none" strike="noStrike" cap="none" dirty="0" err="1">
                <a:solidFill>
                  <a:schemeClr val="dk1"/>
                </a:solidFill>
                <a:latin typeface="Arial"/>
                <a:ea typeface="Arial"/>
                <a:cs typeface="Arial"/>
                <a:sym typeface="Arial"/>
              </a:rPr>
              <a:t>area..a</a:t>
            </a:r>
            <a:r>
              <a:rPr lang="en-US" sz="1100" b="0" i="0" u="none" strike="noStrike" cap="none" dirty="0">
                <a:solidFill>
                  <a:schemeClr val="dk1"/>
                </a:solidFill>
                <a:latin typeface="Arial"/>
                <a:ea typeface="Arial"/>
                <a:cs typeface="Arial"/>
                <a:sym typeface="Arial"/>
              </a:rPr>
              <a:t> airport   staff person is directing arrivals to the various pick up points, you have arranged for a ride on </a:t>
            </a:r>
            <a:r>
              <a:rPr lang="en-US" sz="1100" b="0" i="0" u="none" strike="noStrike" cap="none" dirty="0" err="1">
                <a:solidFill>
                  <a:schemeClr val="dk1"/>
                </a:solidFill>
                <a:latin typeface="Arial"/>
                <a:ea typeface="Arial"/>
                <a:cs typeface="Arial"/>
                <a:sym typeface="Arial"/>
              </a:rPr>
              <a:t>uber</a:t>
            </a:r>
            <a:r>
              <a:rPr lang="en-US" sz="1100" b="0" i="0" u="none" strike="noStrike" cap="none" dirty="0">
                <a:solidFill>
                  <a:schemeClr val="dk1"/>
                </a:solidFill>
                <a:latin typeface="Arial"/>
                <a:ea typeface="Arial"/>
                <a:cs typeface="Arial"/>
                <a:sym typeface="Arial"/>
              </a:rPr>
              <a:t>, the driver is waiting for you and greets you by name “Patrick “opens the door takes your bag and says welcome to Philadelphia what brings you to the US, you reply I am here on vacation and am spending time in Philadelphia going to the Barnes, Philadelphia Art Museum and see some of the country side. The </a:t>
            </a:r>
            <a:r>
              <a:rPr lang="en-US" sz="1100" b="0" i="0" u="none" strike="noStrike" cap="none" dirty="0" err="1">
                <a:solidFill>
                  <a:schemeClr val="dk1"/>
                </a:solidFill>
                <a:latin typeface="Arial"/>
                <a:ea typeface="Arial"/>
                <a:cs typeface="Arial"/>
                <a:sym typeface="Arial"/>
              </a:rPr>
              <a:t>uber</a:t>
            </a:r>
            <a:r>
              <a:rPr lang="en-US" sz="1100" b="0" i="0" u="none" strike="noStrike" cap="none" dirty="0">
                <a:solidFill>
                  <a:schemeClr val="dk1"/>
                </a:solidFill>
                <a:latin typeface="Arial"/>
                <a:ea typeface="Arial"/>
                <a:cs typeface="Arial"/>
                <a:sym typeface="Arial"/>
              </a:rPr>
              <a:t> driver pulls out the Bureau visit guide and starts talking about the area and personally recommends Longwood Gardens, Brandywine River Museum you pull up to the Hilton where a staff person has just finished cleaning the windows they stop what they are doing and say welcome and show you the way to the front desk, your check in is flawless and the hotel is offering flavored waters with fruit and cookies  the lobby is bustling with activity, you take the elevator and again see an ad for places to visit in Philadelphia and Chester </a:t>
            </a:r>
            <a:r>
              <a:rPr lang="en-US" sz="1100" b="0" i="0" u="none" strike="noStrike" cap="none" dirty="0" err="1">
                <a:solidFill>
                  <a:schemeClr val="dk1"/>
                </a:solidFill>
                <a:latin typeface="Arial"/>
                <a:ea typeface="Arial"/>
                <a:cs typeface="Arial"/>
                <a:sym typeface="Arial"/>
              </a:rPr>
              <a:t>County.arrive</a:t>
            </a:r>
            <a:r>
              <a:rPr lang="en-US" sz="1100" b="0" i="0" u="none" strike="noStrike" cap="none" dirty="0">
                <a:solidFill>
                  <a:schemeClr val="dk1"/>
                </a:solidFill>
                <a:latin typeface="Arial"/>
                <a:ea typeface="Arial"/>
                <a:cs typeface="Arial"/>
                <a:sym typeface="Arial"/>
              </a:rPr>
              <a:t> at your room your room is clean, there is a complimentary water in the mini fridge, you sit the bed ah it has one of those pillow top covers, resting for just a moment you decide to begin exploring the city step out on to Broad street and the front door staff say where are you headed, you reply I don’t know first time </a:t>
            </a:r>
            <a:r>
              <a:rPr lang="en-US" sz="1100" b="0" i="0" u="none" strike="noStrike" cap="none" dirty="0" err="1">
                <a:solidFill>
                  <a:schemeClr val="dk1"/>
                </a:solidFill>
                <a:latin typeface="Arial"/>
                <a:ea typeface="Arial"/>
                <a:cs typeface="Arial"/>
                <a:sym typeface="Arial"/>
              </a:rPr>
              <a:t>here..I</a:t>
            </a:r>
            <a:r>
              <a:rPr lang="en-US" sz="1100" b="0" i="0" u="none" strike="noStrike" cap="none" dirty="0">
                <a:solidFill>
                  <a:schemeClr val="dk1"/>
                </a:solidFill>
                <a:latin typeface="Arial"/>
                <a:ea typeface="Arial"/>
                <a:cs typeface="Arial"/>
                <a:sym typeface="Arial"/>
              </a:rPr>
              <a:t> am a little hungry for local Philadelphia food what do you recommend? Well Philly has every food you can imagine …on the return flight home you think to your self what a welcoming City and beautiful countryside I got to see everything I read about and everyone was so friendly, my friends at home loved my posts on Facebook  and twitter posts  Patrick returns to the office and tells 10 of his closest colleagues about his visit to the US </a:t>
            </a:r>
          </a:p>
        </p:txBody>
      </p:sp>
    </p:spTree>
    <p:extLst>
      <p:ext uri="{BB962C8B-B14F-4D97-AF65-F5344CB8AC3E}">
        <p14:creationId xmlns:p14="http://schemas.microsoft.com/office/powerpoint/2010/main" val="375031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a:t>Connie </a:t>
            </a:r>
            <a:r>
              <a:rPr lang="en-US" sz="1100" b="0" i="0" u="none" strike="noStrike" cap="none">
                <a:solidFill>
                  <a:schemeClr val="dk1"/>
                </a:solidFill>
                <a:latin typeface="Arial"/>
                <a:ea typeface="Arial"/>
                <a:cs typeface="Arial"/>
                <a:sym typeface="Arial"/>
              </a:rPr>
              <a:t>Audience interacts with cell phone or can just call it out (get them talking)</a:t>
            </a:r>
          </a:p>
        </p:txBody>
      </p:sp>
    </p:spTree>
    <p:extLst>
      <p:ext uri="{BB962C8B-B14F-4D97-AF65-F5344CB8AC3E}">
        <p14:creationId xmlns:p14="http://schemas.microsoft.com/office/powerpoint/2010/main" val="1436083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
Poll Title: What is the number one reason a customer will not go back to a restaurant?
https://www.polleverywhere.com/multiple_choice_polls/eFfzMmwKJDzGKcB</a:t>
            </a:r>
            <a:endParaRPr lang="en-US"/>
          </a:p>
        </p:txBody>
      </p:sp>
      <p:sp>
        <p:nvSpPr>
          <p:cNvPr id="4" name="TextBox 3"/>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366146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
Poll Title: How many Chinese visitors are expected to travel overseas in 2020?
https://www.polleverywhere.com/multiple_choice_polls/P9daAw1vyhLBtAT</a:t>
            </a:r>
            <a:endParaRPr lang="en-US"/>
          </a:p>
        </p:txBody>
      </p:sp>
      <p:sp>
        <p:nvSpPr>
          <p:cNvPr id="4" name="TextBox 3"/>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069087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Tourism is one of the largest industries in the</a:t>
            </a:r>
            <a:r>
              <a:rPr lang="en-US" sz="1100" b="0" i="0" u="none" strike="noStrike" cap="none" baseline="0" dirty="0">
                <a:solidFill>
                  <a:schemeClr val="dk1"/>
                </a:solidFill>
                <a:latin typeface="Arial"/>
                <a:ea typeface="Arial"/>
                <a:cs typeface="Arial"/>
                <a:sym typeface="Arial"/>
              </a:rPr>
              <a:t> U.S.  And yes, all of the above are tourism businesses.  But so are other industries that don’t come as easily to mind, like, landscapers who keep the ground manicured, tent rental companies for larger events, farmers supplying food to restaurants, audit and law firms … you get the picture.</a:t>
            </a:r>
            <a:endParaRPr lang="en-US" sz="11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7775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
Poll Title: Which of the following are tourism businesses?
https://www.polleverywhere.com/multiple_choice_polls/VqQnW6de9eIwb2f</a:t>
            </a:r>
            <a:endParaRPr lang="en-US"/>
          </a:p>
        </p:txBody>
      </p:sp>
      <p:sp>
        <p:nvSpPr>
          <p:cNvPr id="4" name="TextBox 3"/>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282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are some stats that</a:t>
            </a:r>
            <a:r>
              <a:rPr lang="en-US" baseline="0" dirty="0"/>
              <a:t> illustrate the viral impact of tourism on our economy.  In Chester County where I live and work, it’s the #2 economic driver.</a:t>
            </a:r>
            <a:endParaRPr lang="en-US" dirty="0"/>
          </a:p>
        </p:txBody>
      </p:sp>
    </p:spTree>
    <p:extLst>
      <p:ext uri="{BB962C8B-B14F-4D97-AF65-F5344CB8AC3E}">
        <p14:creationId xmlns:p14="http://schemas.microsoft.com/office/powerpoint/2010/main" val="184416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For the purposes of today’s discussion we are sharing tips and actual examples of how preparing for the guest, delivering during the visit and managing the post visit will result in guest loyalty.</a:t>
            </a:r>
            <a:r>
              <a:rPr lang="en-US" sz="1100" b="0" i="0" u="none" strike="noStrike" cap="none" baseline="0" dirty="0">
                <a:solidFill>
                  <a:schemeClr val="dk1"/>
                </a:solidFill>
                <a:latin typeface="Arial"/>
                <a:ea typeface="Arial"/>
                <a:cs typeface="Arial"/>
                <a:sym typeface="Arial"/>
              </a:rPr>
              <a:t> How many of you have made a guest happy or tour group happy because your team was prepared and the visit was well planned and how many of you have been faced with a guest who has not had a good experience, what was the difference in the guest visit? Susan, Carol and I believe that if you set standards, train your staff and work together as a community to deliver guest excellence, our community as cultural institutions will thrive, we will experience happier guest, increase loyalty and experience better visitation rates, equaling economic impact.</a:t>
            </a:r>
            <a:endParaRPr sz="1100" b="0" i="0" u="none" strike="noStrike" cap="none" dirty="0">
              <a:solidFill>
                <a:schemeClr val="dk1"/>
              </a:solidFill>
              <a:latin typeface="Arial"/>
              <a:ea typeface="Arial"/>
              <a:cs typeface="Arial"/>
              <a:sym typeface="Arial"/>
            </a:endParaRPr>
          </a:p>
        </p:txBody>
      </p:sp>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295759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903384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Various</a:t>
            </a:r>
            <a:r>
              <a:rPr lang="en-US" baseline="0" dirty="0"/>
              <a:t> types and levels of advertising and promotion speak to potential visitors to influence them on making a decision to come to your attraction.  Your CVB produces a vacation guide, as your </a:t>
            </a:r>
            <a:r>
              <a:rPr lang="en-US" baseline="0"/>
              <a:t>own attraction likely </a:t>
            </a:r>
            <a:r>
              <a:rPr lang="en-US" baseline="0" dirty="0"/>
              <a:t>does.  Online banner ads, social media, radio &amp; </a:t>
            </a:r>
            <a:r>
              <a:rPr lang="en-US" baseline="0" dirty="0" err="1"/>
              <a:t>t.v</a:t>
            </a:r>
            <a:r>
              <a:rPr lang="en-US" baseline="0" dirty="0"/>
              <a:t>. commercials, highway billboards in key markets, magazine articles that come from hosting media.  You may have sales people at trade shows selling to leisure travelers and groups.  Hopefully it works to get attention and generate interest in a visit.  And where does the rubber meet the road?</a:t>
            </a:r>
            <a:endParaRPr lang="en-US" dirty="0"/>
          </a:p>
        </p:txBody>
      </p:sp>
    </p:spTree>
    <p:extLst>
      <p:ext uri="{BB962C8B-B14F-4D97-AF65-F5344CB8AC3E}">
        <p14:creationId xmlns:p14="http://schemas.microsoft.com/office/powerpoint/2010/main" val="2366822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
                <a:schemeClr val="dk1"/>
              </a:buClr>
              <a:buSzTx/>
              <a:buFont typeface="Arial"/>
              <a:buNone/>
              <a:tabLst/>
              <a:defRPr/>
            </a:pPr>
            <a:r>
              <a:rPr lang="en-US" baseline="0" dirty="0"/>
              <a:t>Guest Services.  When someone calls the phone number in response to the marketing they saw to ask a question or get planning advice, how are they greeted?  Do they get this guy who hasn’t had his coffee yet … or this one?  </a:t>
            </a:r>
            <a:endParaRPr lang="en-US" dirty="0"/>
          </a:p>
          <a:p>
            <a:endParaRPr lang="en-US" dirty="0"/>
          </a:p>
        </p:txBody>
      </p:sp>
    </p:spTree>
    <p:extLst>
      <p:ext uri="{BB962C8B-B14F-4D97-AF65-F5344CB8AC3E}">
        <p14:creationId xmlns:p14="http://schemas.microsoft.com/office/powerpoint/2010/main" val="1956829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girl</a:t>
            </a:r>
            <a:r>
              <a:rPr lang="en-US" baseline="0" dirty="0"/>
              <a:t> who can’t wait to get rid of the caller so she can attend to more important things … or this one who’s genuinely happy to deliver on the brand promise made in marketing communications and help to plan the guest’s perfect experience before they arrive?</a:t>
            </a:r>
            <a:endParaRPr lang="en-US" dirty="0"/>
          </a:p>
        </p:txBody>
      </p:sp>
    </p:spTree>
    <p:extLst>
      <p:ext uri="{BB962C8B-B14F-4D97-AF65-F5344CB8AC3E}">
        <p14:creationId xmlns:p14="http://schemas.microsoft.com/office/powerpoint/2010/main" val="2223339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How fast is the phone answered and messages returned?  How quick is the fulfillment turn-around to those requesting a Vacation Guide?  Guest Services representatives can make all the difference between solidifying that visit … or losing them entirely to someplace else.  And they can make the difference in turning day trippers into overnight stays by suggesting other attractions to visit while they’re in the area for even greater economic impact for everyone – guests don’t care about or want to be bound by geographic lines.  So be sure to be their complete guide – chances are they don’t know the lay of the land -- and offer up other ideas beyond your own attraction for a richer experience that they’ll want to tell others about.  </a:t>
            </a:r>
            <a:endParaRPr lang="en-US" dirty="0"/>
          </a:p>
        </p:txBody>
      </p:sp>
    </p:spTree>
    <p:extLst>
      <p:ext uri="{BB962C8B-B14F-4D97-AF65-F5344CB8AC3E}">
        <p14:creationId xmlns:p14="http://schemas.microsoft.com/office/powerpoint/2010/main" val="4270704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Connie-Preparing for the guest-</a:t>
            </a:r>
          </a:p>
          <a:p>
            <a:r>
              <a:rPr lang="en-US" dirty="0"/>
              <a:t>Connie- Is your cultural institution</a:t>
            </a:r>
            <a:r>
              <a:rPr lang="en-US" baseline="0" dirty="0"/>
              <a:t> ready to make a great first impression- Let me take a moment and ask the audience-how many minutes does it take for a person to form an opinion or a first impression ?  It actually takes 3 seconds over the phone and 5 seconds in person, so let us take a moment and ask ourselves, how we are preparing for the guest prior to the arrival 1-  Web accuracy especially home and ticket page 2-  Who ever is answering the phone  3- </a:t>
            </a:r>
            <a:endParaRPr lang="en-US" dirty="0"/>
          </a:p>
        </p:txBody>
      </p:sp>
    </p:spTree>
    <p:extLst>
      <p:ext uri="{BB962C8B-B14F-4D97-AF65-F5344CB8AC3E}">
        <p14:creationId xmlns:p14="http://schemas.microsoft.com/office/powerpoint/2010/main" val="411603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Carol</a:t>
            </a:r>
          </a:p>
        </p:txBody>
      </p:sp>
    </p:spTree>
    <p:extLst>
      <p:ext uri="{BB962C8B-B14F-4D97-AF65-F5344CB8AC3E}">
        <p14:creationId xmlns:p14="http://schemas.microsoft.com/office/powerpoint/2010/main" val="2802478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1896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Carol</a:t>
            </a:r>
          </a:p>
        </p:txBody>
      </p:sp>
    </p:spTree>
    <p:extLst>
      <p:ext uri="{BB962C8B-B14F-4D97-AF65-F5344CB8AC3E}">
        <p14:creationId xmlns:p14="http://schemas.microsoft.com/office/powerpoint/2010/main" val="2514790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chemeClr val="dk1"/>
                </a:solidFill>
                <a:latin typeface="Arial"/>
                <a:ea typeface="Arial"/>
                <a:cs typeface="Arial"/>
                <a:sym typeface="Arial"/>
              </a:rPr>
              <a:t>So people have seen the advertising</a:t>
            </a:r>
            <a:r>
              <a:rPr lang="en-US" sz="1100" b="0" i="0" u="none" strike="noStrike" cap="none" baseline="0" dirty="0">
                <a:solidFill>
                  <a:schemeClr val="dk1"/>
                </a:solidFill>
                <a:latin typeface="Arial"/>
                <a:ea typeface="Arial"/>
                <a:cs typeface="Arial"/>
                <a:sym typeface="Arial"/>
              </a:rPr>
              <a:t> and made a decision to visit.  Often the first stop is the Visitors Bureau so they can fine-tune their trip and learn about what else there is to see and do other than any specific places that drew them in.  Make sure your Visitors Center is stocked with your brochures.  Let them know in advance about any special events you’re having and if there are promotional deals so they can share with these guests and encourage them to add your attraction to their itinerary if they came for something else.  Their job is to promote you and they need your tools.</a:t>
            </a:r>
            <a:endParaRPr lang="en-US" dirty="0"/>
          </a:p>
        </p:txBody>
      </p:sp>
    </p:spTree>
    <p:extLst>
      <p:ext uri="{BB962C8B-B14F-4D97-AF65-F5344CB8AC3E}">
        <p14:creationId xmlns:p14="http://schemas.microsoft.com/office/powerpoint/2010/main" val="2366822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100" b="0" i="0" u="none" strike="noStrike" cap="none" dirty="0">
                <a:solidFill>
                  <a:schemeClr val="dk1"/>
                </a:solidFill>
                <a:latin typeface="Arial"/>
                <a:ea typeface="Arial"/>
                <a:cs typeface="Arial"/>
                <a:sym typeface="Arial"/>
              </a:rPr>
              <a:t>So the guests have arrived.</a:t>
            </a:r>
            <a:r>
              <a:rPr lang="en-US" sz="1100" b="0" i="0" u="none" strike="noStrike" cap="none" baseline="0" dirty="0">
                <a:solidFill>
                  <a:schemeClr val="dk1"/>
                </a:solidFill>
                <a:latin typeface="Arial"/>
                <a:ea typeface="Arial"/>
                <a:cs typeface="Arial"/>
                <a:sym typeface="Arial"/>
              </a:rPr>
              <a:t>  Every touch point makes an impression on them – positive, or negative – and comes from the level of empathy they get from who greets them first.  We’ve had people make our Visitors Center their first stop to be able to vent if they drove through a rainstorm and the kids are tired and, well, they’re grouchy.  These folks need an extra level of TLC so we’re prepared with a clean restroom so they can wash up, free treats from Herr’s Snack Factory and a </a:t>
            </a:r>
            <a:r>
              <a:rPr lang="en-US" sz="1100" b="0" i="0" u="none" strike="noStrike" cap="none" dirty="0">
                <a:solidFill>
                  <a:schemeClr val="dk1"/>
                </a:solidFill>
                <a:latin typeface="Arial"/>
                <a:ea typeface="Arial"/>
                <a:cs typeface="Arial"/>
                <a:sym typeface="Arial"/>
              </a:rPr>
              <a:t>small welcome gift to</a:t>
            </a:r>
            <a:r>
              <a:rPr lang="en-US" sz="1100" b="0" i="0" u="none" strike="noStrike" cap="none" baseline="0" dirty="0">
                <a:solidFill>
                  <a:schemeClr val="dk1"/>
                </a:solidFill>
                <a:latin typeface="Arial"/>
                <a:ea typeface="Arial"/>
                <a:cs typeface="Arial"/>
                <a:sym typeface="Arial"/>
              </a:rPr>
              <a:t> help them realize we think they’re special.  Offer to take a family photo with their cell phone.  Our Guest Services reps help them re-plan their stay to make sure they have the best experience possible even with set-backs.  </a:t>
            </a:r>
            <a:endParaRPr lang="en-US" dirty="0"/>
          </a:p>
          <a:p>
            <a:pPr marL="0" marR="0" lvl="0" indent="0" algn="l" rtl="0">
              <a:spcBef>
                <a:spcPts val="0"/>
              </a:spcBef>
              <a:buClr>
                <a:schemeClr val="dk1"/>
              </a:buClr>
              <a:buSzPct val="25000"/>
              <a:buFont typeface="Arial"/>
              <a:buNone/>
            </a:pPr>
            <a:endParaRPr lang="en-US" sz="1100" b="0" i="0" u="none" strike="noStrike" cap="none" dirty="0">
              <a:solidFill>
                <a:schemeClr val="dk1"/>
              </a:solidFill>
              <a:latin typeface="Arial"/>
              <a:ea typeface="Arial"/>
              <a:cs typeface="Arial"/>
              <a:sym typeface="Arial"/>
            </a:endParaRPr>
          </a:p>
        </p:txBody>
      </p:sp>
      <p:sp>
        <p:nvSpPr>
          <p:cNvPr id="291" name="Shape 2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59368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Connie- Is your cultural institution</a:t>
            </a:r>
            <a:r>
              <a:rPr lang="en-US" baseline="0" dirty="0"/>
              <a:t> ready to make a great first impression- Your guest will 5 seconds in person, so let us take a moment and ask ourselves, how we are preparing for the guest here are some specifics that will help you make a great first impression 1) before they get to the door ensure the path to your place is clean and well lit 2) staff are representing your brand can a guest tell who the staff are 3) engage appropriately do your staff know how to communicate to guest with different needs? Physical abilities such as hearing or sight impaired 4) tip of the day find a way to invite them back or recommend your cultural neighbor </a:t>
            </a:r>
            <a:endParaRPr lang="en-US" dirty="0"/>
          </a:p>
        </p:txBody>
      </p:sp>
    </p:spTree>
    <p:extLst>
      <p:ext uri="{BB962C8B-B14F-4D97-AF65-F5344CB8AC3E}">
        <p14:creationId xmlns:p14="http://schemas.microsoft.com/office/powerpoint/2010/main" val="1954872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Capture their info while they’re here and</a:t>
            </a:r>
            <a:r>
              <a:rPr lang="en-US" sz="1100" b="0" i="0" u="none" strike="noStrike" cap="none" baseline="0" dirty="0">
                <a:solidFill>
                  <a:schemeClr val="dk1"/>
                </a:solidFill>
                <a:latin typeface="Arial"/>
                <a:ea typeface="Arial"/>
                <a:cs typeface="Arial"/>
                <a:sym typeface="Arial"/>
              </a:rPr>
              <a:t> give them good </a:t>
            </a:r>
            <a:r>
              <a:rPr lang="en-US" sz="1100" b="0" i="0" u="none" strike="noStrike" cap="none" dirty="0">
                <a:solidFill>
                  <a:schemeClr val="dk1"/>
                </a:solidFill>
                <a:latin typeface="Arial"/>
                <a:ea typeface="Arial"/>
                <a:cs typeface="Arial"/>
                <a:sym typeface="Arial"/>
              </a:rPr>
              <a:t>reasons to engage with your company after they’ve gone,</a:t>
            </a:r>
            <a:r>
              <a:rPr lang="en-US" sz="1100" b="0" i="0" u="none" strike="noStrike" cap="none" baseline="0" dirty="0">
                <a:solidFill>
                  <a:schemeClr val="dk1"/>
                </a:solidFill>
                <a:latin typeface="Arial"/>
                <a:ea typeface="Arial"/>
                <a:cs typeface="Arial"/>
                <a:sym typeface="Arial"/>
              </a:rPr>
              <a:t> including emails with special deals and posts about the types of things that would interest them to return for.  Send a poll to a</a:t>
            </a:r>
            <a:r>
              <a:rPr lang="en-US" sz="1100" b="0" i="0" u="none" strike="noStrike" cap="none" dirty="0">
                <a:solidFill>
                  <a:schemeClr val="dk1"/>
                </a:solidFill>
                <a:latin typeface="Arial"/>
                <a:ea typeface="Arial"/>
                <a:cs typeface="Arial"/>
                <a:sym typeface="Arial"/>
              </a:rPr>
              <a:t>sk for their</a:t>
            </a:r>
            <a:r>
              <a:rPr lang="en-US" sz="1100" b="0" i="0" u="none" strike="noStrike" cap="none" baseline="0" dirty="0">
                <a:solidFill>
                  <a:schemeClr val="dk1"/>
                </a:solidFill>
                <a:latin typeface="Arial"/>
                <a:ea typeface="Arial"/>
                <a:cs typeface="Arial"/>
                <a:sym typeface="Arial"/>
              </a:rPr>
              <a:t> feedback and suggestions.  Also, </a:t>
            </a:r>
            <a:r>
              <a:rPr lang="en-US" baseline="0" dirty="0"/>
              <a:t>because your team is the face to these visitors and have seen and heard it all, I encourage you to enlighten your entire organization on feedback and trends Operations or other departments can act on that knowledge.  Lastly, </a:t>
            </a:r>
            <a:r>
              <a:rPr lang="en-US" sz="1100" b="0" i="0" u="none" strike="noStrike" cap="none" dirty="0">
                <a:solidFill>
                  <a:schemeClr val="dk1"/>
                </a:solidFill>
                <a:latin typeface="Arial"/>
                <a:ea typeface="Arial"/>
                <a:cs typeface="Arial"/>
                <a:sym typeface="Arial"/>
              </a:rPr>
              <a:t>CVB’s, attractions, hotels &amp; B&amp;B’s – your</a:t>
            </a:r>
            <a:r>
              <a:rPr lang="en-US" sz="1100" b="0" i="0" u="none" strike="noStrike" cap="none" baseline="0" dirty="0">
                <a:solidFill>
                  <a:schemeClr val="dk1"/>
                </a:solidFill>
                <a:latin typeface="Arial"/>
                <a:ea typeface="Arial"/>
                <a:cs typeface="Arial"/>
                <a:sym typeface="Arial"/>
              </a:rPr>
              <a:t> visitors may have had a splendid time but we all need to remind them of that and </a:t>
            </a:r>
            <a:r>
              <a:rPr lang="en-US" sz="1100" b="0" i="0" u="none" strike="noStrike" cap="none" dirty="0">
                <a:solidFill>
                  <a:schemeClr val="dk1"/>
                </a:solidFill>
                <a:latin typeface="Arial"/>
                <a:ea typeface="Arial"/>
                <a:cs typeface="Arial"/>
                <a:sym typeface="Arial"/>
              </a:rPr>
              <a:t>INVITE THEM back.</a:t>
            </a:r>
            <a:r>
              <a:rPr lang="en-US" sz="1100" b="0" i="0" u="none" strike="noStrike" cap="none" baseline="0" dirty="0">
                <a:solidFill>
                  <a:schemeClr val="dk1"/>
                </a:solidFill>
                <a:latin typeface="Arial"/>
                <a:ea typeface="Arial"/>
                <a:cs typeface="Arial"/>
                <a:sym typeface="Arial"/>
              </a:rPr>
              <a:t> Which takes us full circle back to Pre-Visit.</a:t>
            </a:r>
            <a:endParaRPr lang="en-US" sz="1100" b="0" i="0" u="none" strike="noStrike" cap="none" dirty="0">
              <a:solidFill>
                <a:schemeClr val="dk1"/>
              </a:solidFill>
              <a:latin typeface="Arial"/>
              <a:ea typeface="Arial"/>
              <a:cs typeface="Arial"/>
              <a:sym typeface="Arial"/>
            </a:endParaRPr>
          </a:p>
        </p:txBody>
      </p:sp>
      <p:sp>
        <p:nvSpPr>
          <p:cNvPr id="348" name="Shape 3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33861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Connie How you respond to guest feedback is critical</a:t>
            </a:r>
            <a:r>
              <a:rPr lang="en-US" baseline="0" dirty="0"/>
              <a:t> to your business model, Story tell I have had my share of angry guest stories in the last 25 years but this story is a love story …. </a:t>
            </a:r>
            <a:endParaRPr lang="en-US" dirty="0"/>
          </a:p>
        </p:txBody>
      </p:sp>
    </p:spTree>
    <p:extLst>
      <p:ext uri="{BB962C8B-B14F-4D97-AF65-F5344CB8AC3E}">
        <p14:creationId xmlns:p14="http://schemas.microsoft.com/office/powerpoint/2010/main" val="1655021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0" name="Shape 36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Arial"/>
              <a:buNone/>
            </a:pPr>
            <a:r>
              <a:rPr lang="en-US" sz="1100" b="0" i="0" u="none" strike="noStrike" cap="none">
                <a:solidFill>
                  <a:schemeClr val="dk1"/>
                </a:solidFill>
                <a:latin typeface="Arial"/>
                <a:ea typeface="Arial"/>
                <a:cs typeface="Arial"/>
                <a:sym typeface="Arial"/>
              </a:rPr>
              <a:t>Above the surface</a:t>
            </a:r>
          </a:p>
          <a:p>
            <a:pPr marL="0" marR="0" lvl="0" indent="0" algn="l" rtl="0">
              <a:spcBef>
                <a:spcPts val="0"/>
              </a:spcBef>
              <a:spcAft>
                <a:spcPts val="0"/>
              </a:spcAft>
              <a:buClr>
                <a:schemeClr val="dk1"/>
              </a:buClr>
              <a:buSzPct val="25000"/>
              <a:buFont typeface="Arial"/>
              <a:buNone/>
            </a:pPr>
            <a:r>
              <a:rPr lang="en-US" sz="1100" b="0" i="0" u="none" strike="noStrike" cap="none">
                <a:solidFill>
                  <a:schemeClr val="dk1"/>
                </a:solidFill>
                <a:latin typeface="Arial"/>
                <a:ea typeface="Arial"/>
                <a:cs typeface="Arial"/>
                <a:sym typeface="Arial"/>
              </a:rPr>
              <a:t>At the surface –your best feedback tool – so listen</a:t>
            </a:r>
          </a:p>
          <a:p>
            <a:pPr marL="0" marR="0" lvl="0" indent="0" algn="l" rtl="0">
              <a:spcBef>
                <a:spcPts val="0"/>
              </a:spcBef>
              <a:buClr>
                <a:schemeClr val="dk1"/>
              </a:buClr>
              <a:buSzPct val="25000"/>
              <a:buFont typeface="Arial"/>
              <a:buNone/>
            </a:pPr>
            <a:r>
              <a:rPr lang="en-US" sz="1100" b="0" i="0" u="none" strike="noStrike" cap="none">
                <a:solidFill>
                  <a:schemeClr val="dk1"/>
                </a:solidFill>
                <a:latin typeface="Arial"/>
                <a:ea typeface="Arial"/>
                <a:cs typeface="Arial"/>
                <a:sym typeface="Arial"/>
              </a:rPr>
              <a:t>Below the surface- or worse yet change slide to social media</a:t>
            </a:r>
          </a:p>
        </p:txBody>
      </p:sp>
    </p:spTree>
    <p:extLst>
      <p:ext uri="{BB962C8B-B14F-4D97-AF65-F5344CB8AC3E}">
        <p14:creationId xmlns:p14="http://schemas.microsoft.com/office/powerpoint/2010/main" val="3952440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4" name="Shape 37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100" b="0" i="0" u="none" strike="noStrike" cap="none" dirty="0">
                <a:solidFill>
                  <a:schemeClr val="dk1"/>
                </a:solidFill>
                <a:latin typeface="Arial"/>
                <a:ea typeface="Arial"/>
                <a:cs typeface="Arial"/>
                <a:sym typeface="Arial"/>
              </a:rPr>
              <a:t> </a:t>
            </a:r>
          </a:p>
          <a:p>
            <a:pPr marL="0" marR="0" lvl="0" indent="0" algn="l" rtl="0">
              <a:spcBef>
                <a:spcPts val="0"/>
              </a:spcBef>
              <a:buClr>
                <a:schemeClr val="dk1"/>
              </a:buClr>
              <a:buSzPct val="25000"/>
              <a:buFont typeface="Arial"/>
              <a:buNone/>
            </a:pPr>
            <a:r>
              <a:rPr lang="en-US" dirty="0"/>
              <a:t>How you respond to a guest how quickly you respond and what solution will determine if you earn loyalty</a:t>
            </a:r>
          </a:p>
        </p:txBody>
      </p:sp>
    </p:spTree>
    <p:extLst>
      <p:ext uri="{BB962C8B-B14F-4D97-AF65-F5344CB8AC3E}">
        <p14:creationId xmlns:p14="http://schemas.microsoft.com/office/powerpoint/2010/main" val="386410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622422" y="4343400"/>
            <a:ext cx="5486400" cy="4114800"/>
          </a:xfrm>
        </p:spPr>
        <p:txBody>
          <a:bodyPr>
            <a:normAutofit/>
          </a:bodyPr>
          <a:lstStyle/>
          <a:p>
            <a:r>
              <a:rPr lang="en-US" dirty="0"/>
              <a:t>Carol, How do we make this sustainable</a:t>
            </a:r>
          </a:p>
        </p:txBody>
      </p:sp>
      <p:sp>
        <p:nvSpPr>
          <p:cNvPr id="4" name="Slide Number Placeholder 3"/>
          <p:cNvSpPr>
            <a:spLocks noGrp="1"/>
          </p:cNvSpPr>
          <p:nvPr>
            <p:ph type="sldNum" sz="quarter" idx="10"/>
          </p:nvPr>
        </p:nvSpPr>
        <p:spPr/>
        <p:txBody>
          <a:bodyPr/>
          <a:lstStyle/>
          <a:p>
            <a:fld id="{B244FBD5-71B7-4FD6-B9ED-6A0F97FF575E}" type="slidenum">
              <a:rPr lang="en-US" smtClean="0"/>
              <a:pPr/>
              <a:t>32</a:t>
            </a:fld>
            <a:endParaRPr lang="en-US"/>
          </a:p>
        </p:txBody>
      </p:sp>
    </p:spTree>
    <p:extLst>
      <p:ext uri="{BB962C8B-B14F-4D97-AF65-F5344CB8AC3E}">
        <p14:creationId xmlns:p14="http://schemas.microsoft.com/office/powerpoint/2010/main" val="4068043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7" name="Shape 3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a:t>Carol,</a:t>
            </a:r>
          </a:p>
          <a:p>
            <a:pPr lvl="0">
              <a:spcBef>
                <a:spcPts val="0"/>
              </a:spcBef>
              <a:buNone/>
            </a:pPr>
            <a:endParaRPr lang="en-US" dirty="0"/>
          </a:p>
          <a:p>
            <a:pPr lvl="0">
              <a:spcBef>
                <a:spcPts val="0"/>
              </a:spcBef>
              <a:buNone/>
            </a:pPr>
            <a:r>
              <a:rPr lang="en-US" dirty="0"/>
              <a:t>Resources-sheet, contact info</a:t>
            </a:r>
          </a:p>
          <a:p>
            <a:pPr lvl="0">
              <a:spcBef>
                <a:spcPts val="0"/>
              </a:spcBef>
              <a:buNone/>
            </a:pPr>
            <a:endParaRPr lang="en-US" dirty="0"/>
          </a:p>
          <a:p>
            <a:pPr lvl="0">
              <a:spcBef>
                <a:spcPts val="0"/>
              </a:spcBef>
              <a:buNone/>
            </a:pPr>
            <a:r>
              <a:rPr lang="en-US" dirty="0"/>
              <a:t>Make a commitment-take action</a:t>
            </a:r>
          </a:p>
          <a:p>
            <a:pPr lvl="0">
              <a:spcBef>
                <a:spcPts val="0"/>
              </a:spcBef>
              <a:buNone/>
            </a:pPr>
            <a:endParaRPr lang="en-US" dirty="0"/>
          </a:p>
          <a:p>
            <a:pPr lvl="0">
              <a:spcBef>
                <a:spcPts val="0"/>
              </a:spcBef>
              <a:buNone/>
            </a:pPr>
            <a:r>
              <a:rPr lang="en-US" dirty="0"/>
              <a:t>Volunteer will help pass out sheets</a:t>
            </a:r>
          </a:p>
        </p:txBody>
      </p:sp>
    </p:spTree>
    <p:extLst>
      <p:ext uri="{BB962C8B-B14F-4D97-AF65-F5344CB8AC3E}">
        <p14:creationId xmlns:p14="http://schemas.microsoft.com/office/powerpoint/2010/main" val="833110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2" name="Shape 40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dirty="0"/>
              <a:t>Questions from the audience???? THANK YOU FOR ATTENDING OUR SESSION WE WILL ALL BE AT LUNCH TODAY IF</a:t>
            </a:r>
            <a:r>
              <a:rPr lang="en-US" baseline="0" dirty="0"/>
              <a:t> YOU HAVE ANY OTHER QUESTIONS</a:t>
            </a:r>
            <a:endParaRPr lang="en-US" dirty="0"/>
          </a:p>
        </p:txBody>
      </p:sp>
    </p:spTree>
    <p:extLst>
      <p:ext uri="{BB962C8B-B14F-4D97-AF65-F5344CB8AC3E}">
        <p14:creationId xmlns:p14="http://schemas.microsoft.com/office/powerpoint/2010/main" val="14018194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have been a great audience!! We will be staying for lunch so please feel free to connect with us after </a:t>
            </a:r>
            <a:r>
              <a:rPr lang="en-US"/>
              <a:t>this session.</a:t>
            </a:r>
            <a:endParaRPr lang="en-US" dirty="0"/>
          </a:p>
        </p:txBody>
      </p:sp>
    </p:spTree>
    <p:extLst>
      <p:ext uri="{BB962C8B-B14F-4D97-AF65-F5344CB8AC3E}">
        <p14:creationId xmlns:p14="http://schemas.microsoft.com/office/powerpoint/2010/main" val="734949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685800" y="1597819"/>
            <a:ext cx="7772400" cy="1102517"/>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None/>
              <a:defRPr sz="4400" b="0" i="0" u="none" strike="noStrike" cap="none">
                <a:solidFill>
                  <a:schemeClr val="dk1"/>
                </a:solidFill>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3" name="Shape 13"/>
          <p:cNvSpPr txBox="1">
            <a:spLocks noGrp="1"/>
          </p:cNvSpPr>
          <p:nvPr>
            <p:ph type="subTitle" idx="1"/>
          </p:nvPr>
        </p:nvSpPr>
        <p:spPr>
          <a:xfrm>
            <a:off x="1371600" y="2914650"/>
            <a:ext cx="6400799" cy="1314448"/>
          </a:xfrm>
          <a:prstGeom prst="rect">
            <a:avLst/>
          </a:prstGeom>
          <a:noFill/>
          <a:ln>
            <a:noFill/>
          </a:ln>
        </p:spPr>
        <p:txBody>
          <a:bodyPr lIns="91425" tIns="91425" rIns="91425" bIns="91425" anchor="t" anchorCtr="0"/>
          <a:lstStyle>
            <a:lvl1pPr marL="0" marR="0" lvl="0" indent="0" algn="ctr" rtl="0">
              <a:lnSpc>
                <a:spcPct val="100000"/>
              </a:lnSpc>
              <a:spcBef>
                <a:spcPts val="640"/>
              </a:spcBef>
              <a:spcAft>
                <a:spcPts val="0"/>
              </a:spcAft>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5" name="Shape 15"/>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6" name="Shape 16"/>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05979"/>
            <a:ext cx="8229600" cy="85725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9" name="Shape 19"/>
          <p:cNvSpPr txBox="1">
            <a:spLocks noGrp="1"/>
          </p:cNvSpPr>
          <p:nvPr>
            <p:ph type="body" idx="1"/>
          </p:nvPr>
        </p:nvSpPr>
        <p:spPr>
          <a:xfrm>
            <a:off x="457200" y="1200150"/>
            <a:ext cx="8229600" cy="3394472"/>
          </a:xfrm>
          <a:prstGeom prst="rect">
            <a:avLst/>
          </a:prstGeom>
          <a:noFill/>
          <a:ln>
            <a:noFill/>
          </a:ln>
        </p:spPr>
        <p:txBody>
          <a:bodyPr lIns="91425" tIns="91425" rIns="91425" bIns="91425" anchor="t" anchorCtr="0"/>
          <a:lstStyle>
            <a:lvl1pPr marL="342900" marR="0" lvl="0" indent="635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698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Shape 21"/>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Shape 22"/>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05979"/>
            <a:ext cx="8229600" cy="85725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25" name="Shape 25"/>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6" name="Shape 26"/>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Shape 27"/>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
        <p:cNvGrpSpPr/>
        <p:nvPr/>
      </p:nvGrpSpPr>
      <p:grpSpPr>
        <a:xfrm>
          <a:off x="0" y="0"/>
          <a:ext cx="0" cy="0"/>
          <a:chOff x="0" y="0"/>
          <a:chExt cx="0" cy="0"/>
        </a:xfrm>
      </p:grpSpPr>
      <p:sp>
        <p:nvSpPr>
          <p:cNvPr id="29" name="Shape 29"/>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30" name="Shape 30"/>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31" name="Shape 31"/>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722312" y="3305176"/>
            <a:ext cx="7772400" cy="1021554"/>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34" name="Shape 34"/>
          <p:cNvSpPr txBox="1">
            <a:spLocks noGrp="1"/>
          </p:cNvSpPr>
          <p:nvPr>
            <p:ph type="body" idx="1"/>
          </p:nvPr>
        </p:nvSpPr>
        <p:spPr>
          <a:xfrm>
            <a:off x="722312" y="2180033"/>
            <a:ext cx="7772400" cy="1125140"/>
          </a:xfrm>
          <a:prstGeom prst="rect">
            <a:avLst/>
          </a:prstGeom>
          <a:noFill/>
          <a:ln>
            <a:noFill/>
          </a:ln>
        </p:spPr>
        <p:txBody>
          <a:bodyPr lIns="91425" tIns="91425" rIns="91425" bIns="91425" anchor="b" anchorCtr="0"/>
          <a:lstStyle>
            <a:lvl1pPr marL="0" marR="0" lvl="0" indent="0" algn="l"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360"/>
              </a:spcBef>
              <a:spcAft>
                <a:spcPts val="0"/>
              </a:spcAft>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lnSpc>
                <a:spcPct val="100000"/>
              </a:lnSpc>
              <a:spcBef>
                <a:spcPts val="32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lnSpc>
                <a:spcPct val="100000"/>
              </a:lnSpc>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lnSpc>
                <a:spcPct val="100000"/>
              </a:lnSpc>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lnSpc>
                <a:spcPct val="100000"/>
              </a:lnSpc>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lnSpc>
                <a:spcPct val="100000"/>
              </a:lnSpc>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lnSpc>
                <a:spcPct val="100000"/>
              </a:lnSpc>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lnSpc>
                <a:spcPct val="100000"/>
              </a:lnSpc>
              <a:spcBef>
                <a:spcPts val="280"/>
              </a:spcBef>
              <a:spcAft>
                <a:spcPts val="0"/>
              </a:spcAft>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5" name="Shape 35"/>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Shape 36"/>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Shape 37"/>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205979"/>
            <a:ext cx="8229600" cy="85725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40" name="Shape 40"/>
          <p:cNvSpPr txBox="1">
            <a:spLocks noGrp="1"/>
          </p:cNvSpPr>
          <p:nvPr>
            <p:ph type="body" idx="1"/>
          </p:nvPr>
        </p:nvSpPr>
        <p:spPr>
          <a:xfrm>
            <a:off x="457200" y="1200150"/>
            <a:ext cx="4038598" cy="3394472"/>
          </a:xfrm>
          <a:prstGeom prst="rect">
            <a:avLst/>
          </a:prstGeom>
          <a:noFill/>
          <a:ln>
            <a:noFill/>
          </a:ln>
        </p:spPr>
        <p:txBody>
          <a:bodyPr lIns="91425" tIns="91425" rIns="91425" bIns="91425" anchor="t" anchorCtr="0"/>
          <a:lstStyle>
            <a:lvl1pPr marL="342900" marR="0" lvl="0" indent="1270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905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2"/>
          </p:nvPr>
        </p:nvSpPr>
        <p:spPr>
          <a:xfrm>
            <a:off x="4648200" y="1200150"/>
            <a:ext cx="4038598" cy="3394472"/>
          </a:xfrm>
          <a:prstGeom prst="rect">
            <a:avLst/>
          </a:prstGeom>
          <a:noFill/>
          <a:ln>
            <a:noFill/>
          </a:ln>
        </p:spPr>
        <p:txBody>
          <a:bodyPr lIns="91425" tIns="91425" rIns="91425" bIns="91425" anchor="t" anchorCtr="0"/>
          <a:lstStyle>
            <a:lvl1pPr marL="342900" marR="0" lvl="0" indent="1270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905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43" name="Shape 43"/>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0" y="205979"/>
            <a:ext cx="8229600" cy="85725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47" name="Shape 47"/>
          <p:cNvSpPr txBox="1">
            <a:spLocks noGrp="1"/>
          </p:cNvSpPr>
          <p:nvPr>
            <p:ph type="body" idx="1"/>
          </p:nvPr>
        </p:nvSpPr>
        <p:spPr>
          <a:xfrm>
            <a:off x="457200" y="1151333"/>
            <a:ext cx="4040187" cy="479820"/>
          </a:xfrm>
          <a:prstGeom prst="rect">
            <a:avLst/>
          </a:prstGeom>
          <a:noFill/>
          <a:ln>
            <a:noFill/>
          </a:ln>
        </p:spPr>
        <p:txBody>
          <a:bodyPr lIns="91425" tIns="91425" rIns="91425" bIns="91425" anchor="b" anchorCtr="0"/>
          <a:lstStyle>
            <a:lvl1pPr marL="0" marR="0" lvl="0" indent="0" algn="l" rtl="0">
              <a:lnSpc>
                <a:spcPct val="100000"/>
              </a:lnSpc>
              <a:spcBef>
                <a:spcPts val="480"/>
              </a:spcBef>
              <a:spcAft>
                <a:spcPts val="0"/>
              </a:spcAft>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100000"/>
              </a:lnSpc>
              <a:spcBef>
                <a:spcPts val="400"/>
              </a:spcBef>
              <a:spcAft>
                <a:spcPts val="0"/>
              </a:spcAft>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100000"/>
              </a:lnSpc>
              <a:spcBef>
                <a:spcPts val="36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457200" y="1631154"/>
            <a:ext cx="4040187" cy="2963464"/>
          </a:xfrm>
          <a:prstGeom prst="rect">
            <a:avLst/>
          </a:prstGeom>
          <a:noFill/>
          <a:ln>
            <a:noFill/>
          </a:ln>
        </p:spPr>
        <p:txBody>
          <a:bodyPr lIns="91425" tIns="91425" rIns="91425" bIns="91425" anchor="t" anchorCtr="0"/>
          <a:lstStyle>
            <a:lvl1pPr marL="342900" marR="0" lvl="0" indent="-381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317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4645026" y="1151333"/>
            <a:ext cx="4041773" cy="479820"/>
          </a:xfrm>
          <a:prstGeom prst="rect">
            <a:avLst/>
          </a:prstGeom>
          <a:noFill/>
          <a:ln>
            <a:noFill/>
          </a:ln>
        </p:spPr>
        <p:txBody>
          <a:bodyPr lIns="91425" tIns="91425" rIns="91425" bIns="91425" anchor="b" anchorCtr="0"/>
          <a:lstStyle>
            <a:lvl1pPr marL="0" marR="0" lvl="0" indent="0" algn="l" rtl="0">
              <a:lnSpc>
                <a:spcPct val="100000"/>
              </a:lnSpc>
              <a:spcBef>
                <a:spcPts val="480"/>
              </a:spcBef>
              <a:spcAft>
                <a:spcPts val="0"/>
              </a:spcAft>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100000"/>
              </a:lnSpc>
              <a:spcBef>
                <a:spcPts val="400"/>
              </a:spcBef>
              <a:spcAft>
                <a:spcPts val="0"/>
              </a:spcAft>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100000"/>
              </a:lnSpc>
              <a:spcBef>
                <a:spcPts val="36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4645026" y="1631154"/>
            <a:ext cx="4041773" cy="2963464"/>
          </a:xfrm>
          <a:prstGeom prst="rect">
            <a:avLst/>
          </a:prstGeom>
          <a:noFill/>
          <a:ln>
            <a:noFill/>
          </a:ln>
        </p:spPr>
        <p:txBody>
          <a:bodyPr lIns="91425" tIns="91425" rIns="91425" bIns="91425" anchor="t" anchorCtr="0"/>
          <a:lstStyle>
            <a:lvl1pPr marL="342900" marR="0" lvl="0" indent="-381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317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Shape 52"/>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Shape 53"/>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457200" y="204785"/>
            <a:ext cx="3008313" cy="871538"/>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56" name="Shape 56"/>
          <p:cNvSpPr txBox="1">
            <a:spLocks noGrp="1"/>
          </p:cNvSpPr>
          <p:nvPr>
            <p:ph type="body" idx="1"/>
          </p:nvPr>
        </p:nvSpPr>
        <p:spPr>
          <a:xfrm>
            <a:off x="3575050" y="204788"/>
            <a:ext cx="5111750" cy="4389834"/>
          </a:xfrm>
          <a:prstGeom prst="rect">
            <a:avLst/>
          </a:prstGeom>
          <a:noFill/>
          <a:ln>
            <a:noFill/>
          </a:ln>
        </p:spPr>
        <p:txBody>
          <a:bodyPr lIns="91425" tIns="91425" rIns="91425" bIns="91425" anchor="t" anchorCtr="0"/>
          <a:lstStyle>
            <a:lvl1pPr marL="342900" marR="0" lvl="0" indent="635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698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457200" y="1076325"/>
            <a:ext cx="3008313" cy="3518296"/>
          </a:xfrm>
          <a:prstGeom prst="rect">
            <a:avLst/>
          </a:prstGeom>
          <a:noFill/>
          <a:ln>
            <a:noFill/>
          </a:ln>
        </p:spPr>
        <p:txBody>
          <a:bodyPr lIns="91425" tIns="91425" rIns="91425" bIns="91425" anchor="t" anchorCtr="0"/>
          <a:lstStyle>
            <a:lvl1pPr marL="0" marR="0" lvl="0" indent="0" algn="l" rtl="0">
              <a:lnSpc>
                <a:spcPct val="100000"/>
              </a:lnSpc>
              <a:spcBef>
                <a:spcPts val="28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24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2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59" name="Shape 59"/>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60" name="Shape 60"/>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792288" y="3600450"/>
            <a:ext cx="5486399" cy="425053"/>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63" name="Shape 63"/>
          <p:cNvSpPr>
            <a:spLocks noGrp="1"/>
          </p:cNvSpPr>
          <p:nvPr>
            <p:ph type="pic" idx="2"/>
          </p:nvPr>
        </p:nvSpPr>
        <p:spPr>
          <a:xfrm>
            <a:off x="1792288" y="459581"/>
            <a:ext cx="5486399" cy="3086098"/>
          </a:xfrm>
          <a:prstGeom prst="rect">
            <a:avLst/>
          </a:prstGeom>
          <a:noFill/>
          <a:ln>
            <a:noFill/>
          </a:ln>
        </p:spPr>
        <p:txBody>
          <a:bodyPr lIns="91425" tIns="91425" rIns="91425" bIns="91425" anchor="t" anchorCtr="0"/>
          <a:lstStyle>
            <a:lvl1pPr marL="0" marR="0" lvl="0" indent="0" algn="l" rtl="0">
              <a:lnSpc>
                <a:spcPct val="100000"/>
              </a:lnSpc>
              <a:spcBef>
                <a:spcPts val="640"/>
              </a:spcBef>
              <a:spcAft>
                <a:spcPts val="0"/>
              </a:spcAft>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560"/>
              </a:spcBef>
              <a:spcAft>
                <a:spcPts val="0"/>
              </a:spcAft>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48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1792288" y="4025503"/>
            <a:ext cx="5486399" cy="603647"/>
          </a:xfrm>
          <a:prstGeom prst="rect">
            <a:avLst/>
          </a:prstGeom>
          <a:noFill/>
          <a:ln>
            <a:noFill/>
          </a:ln>
        </p:spPr>
        <p:txBody>
          <a:bodyPr lIns="91425" tIns="91425" rIns="91425" bIns="91425" anchor="t" anchorCtr="0"/>
          <a:lstStyle>
            <a:lvl1pPr marL="0" marR="0" lvl="0" indent="0" algn="l" rtl="0">
              <a:lnSpc>
                <a:spcPct val="100000"/>
              </a:lnSpc>
              <a:spcBef>
                <a:spcPts val="28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24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2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180"/>
              </a:spcBef>
              <a:spcAft>
                <a:spcPts val="0"/>
              </a:spcAft>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66" name="Shape 66"/>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205979"/>
            <a:ext cx="8229600" cy="85725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70" name="Shape 70"/>
          <p:cNvSpPr txBox="1">
            <a:spLocks noGrp="1"/>
          </p:cNvSpPr>
          <p:nvPr>
            <p:ph type="body" idx="1"/>
          </p:nvPr>
        </p:nvSpPr>
        <p:spPr>
          <a:xfrm rot="5400000">
            <a:off x="2874763" y="-1217413"/>
            <a:ext cx="3394472" cy="8229600"/>
          </a:xfrm>
          <a:prstGeom prst="rect">
            <a:avLst/>
          </a:prstGeom>
          <a:noFill/>
          <a:ln>
            <a:noFill/>
          </a:ln>
        </p:spPr>
        <p:txBody>
          <a:bodyPr lIns="91425" tIns="91425" rIns="91425" bIns="91425" anchor="t" anchorCtr="0"/>
          <a:lstStyle>
            <a:lvl1pPr marL="342900" marR="0" lvl="0" indent="635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698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72" name="Shape 72"/>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5463776" y="1371599"/>
            <a:ext cx="4388642" cy="20574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76" name="Shape 76"/>
          <p:cNvSpPr txBox="1">
            <a:spLocks noGrp="1"/>
          </p:cNvSpPr>
          <p:nvPr>
            <p:ph type="body" idx="1"/>
          </p:nvPr>
        </p:nvSpPr>
        <p:spPr>
          <a:xfrm rot="5400000">
            <a:off x="1272777" y="-609598"/>
            <a:ext cx="4388642" cy="6019798"/>
          </a:xfrm>
          <a:prstGeom prst="rect">
            <a:avLst/>
          </a:prstGeom>
          <a:noFill/>
          <a:ln>
            <a:noFill/>
          </a:ln>
        </p:spPr>
        <p:txBody>
          <a:bodyPr lIns="91425" tIns="91425" rIns="91425" bIns="91425" anchor="t" anchorCtr="0"/>
          <a:lstStyle>
            <a:lvl1pPr marL="342900" marR="0" lvl="0" indent="635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698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78" name="Shape 78"/>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79" name="Shape 79"/>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Arial"/>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518350" y="467650"/>
            <a:ext cx="8520600" cy="572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Oswald"/>
              <a:buNone/>
              <a:defRPr sz="2250" b="0" i="0" u="none" strike="noStrike" cap="none">
                <a:solidFill>
                  <a:schemeClr val="dk1"/>
                </a:solidFill>
                <a:latin typeface="Oswald"/>
                <a:ea typeface="Oswald"/>
                <a:cs typeface="Oswald"/>
                <a:sym typeface="Oswald"/>
              </a:defRPr>
            </a:lvl1pPr>
            <a:lvl2pPr lvl="1" indent="0" rtl="0">
              <a:spcBef>
                <a:spcPts val="0"/>
              </a:spcBef>
              <a:buClr>
                <a:schemeClr val="dk1"/>
              </a:buClr>
              <a:buFont typeface="Oswald"/>
              <a:buNone/>
              <a:defRPr sz="2250">
                <a:solidFill>
                  <a:schemeClr val="dk1"/>
                </a:solidFill>
                <a:latin typeface="Oswald"/>
                <a:ea typeface="Oswald"/>
                <a:cs typeface="Oswald"/>
                <a:sym typeface="Oswald"/>
              </a:defRPr>
            </a:lvl2pPr>
            <a:lvl3pPr lvl="2" indent="0" rtl="0">
              <a:spcBef>
                <a:spcPts val="0"/>
              </a:spcBef>
              <a:buClr>
                <a:schemeClr val="dk1"/>
              </a:buClr>
              <a:buFont typeface="Oswald"/>
              <a:buNone/>
              <a:defRPr sz="2250">
                <a:solidFill>
                  <a:schemeClr val="dk1"/>
                </a:solidFill>
                <a:latin typeface="Oswald"/>
                <a:ea typeface="Oswald"/>
                <a:cs typeface="Oswald"/>
                <a:sym typeface="Oswald"/>
              </a:defRPr>
            </a:lvl3pPr>
            <a:lvl4pPr lvl="3" indent="0" rtl="0">
              <a:spcBef>
                <a:spcPts val="0"/>
              </a:spcBef>
              <a:buClr>
                <a:schemeClr val="dk1"/>
              </a:buClr>
              <a:buFont typeface="Oswald"/>
              <a:buNone/>
              <a:defRPr sz="2250">
                <a:solidFill>
                  <a:schemeClr val="dk1"/>
                </a:solidFill>
                <a:latin typeface="Oswald"/>
                <a:ea typeface="Oswald"/>
                <a:cs typeface="Oswald"/>
                <a:sym typeface="Oswald"/>
              </a:defRPr>
            </a:lvl4pPr>
            <a:lvl5pPr lvl="4" indent="0" rtl="0">
              <a:spcBef>
                <a:spcPts val="0"/>
              </a:spcBef>
              <a:buClr>
                <a:schemeClr val="dk1"/>
              </a:buClr>
              <a:buFont typeface="Oswald"/>
              <a:buNone/>
              <a:defRPr sz="2250">
                <a:solidFill>
                  <a:schemeClr val="dk1"/>
                </a:solidFill>
                <a:latin typeface="Oswald"/>
                <a:ea typeface="Oswald"/>
                <a:cs typeface="Oswald"/>
                <a:sym typeface="Oswald"/>
              </a:defRPr>
            </a:lvl5pPr>
            <a:lvl6pPr lvl="5" indent="0" rtl="0">
              <a:spcBef>
                <a:spcPts val="0"/>
              </a:spcBef>
              <a:buClr>
                <a:schemeClr val="dk1"/>
              </a:buClr>
              <a:buFont typeface="Oswald"/>
              <a:buNone/>
              <a:defRPr sz="2250">
                <a:solidFill>
                  <a:schemeClr val="dk1"/>
                </a:solidFill>
                <a:latin typeface="Oswald"/>
                <a:ea typeface="Oswald"/>
                <a:cs typeface="Oswald"/>
                <a:sym typeface="Oswald"/>
              </a:defRPr>
            </a:lvl6pPr>
            <a:lvl7pPr lvl="6" indent="0" rtl="0">
              <a:spcBef>
                <a:spcPts val="0"/>
              </a:spcBef>
              <a:buClr>
                <a:schemeClr val="dk1"/>
              </a:buClr>
              <a:buFont typeface="Oswald"/>
              <a:buNone/>
              <a:defRPr sz="2250">
                <a:solidFill>
                  <a:schemeClr val="dk1"/>
                </a:solidFill>
                <a:latin typeface="Oswald"/>
                <a:ea typeface="Oswald"/>
                <a:cs typeface="Oswald"/>
                <a:sym typeface="Oswald"/>
              </a:defRPr>
            </a:lvl7pPr>
            <a:lvl8pPr lvl="7" indent="0" rtl="0">
              <a:spcBef>
                <a:spcPts val="0"/>
              </a:spcBef>
              <a:buClr>
                <a:schemeClr val="dk1"/>
              </a:buClr>
              <a:buFont typeface="Oswald"/>
              <a:buNone/>
              <a:defRPr sz="2250">
                <a:solidFill>
                  <a:schemeClr val="dk1"/>
                </a:solidFill>
                <a:latin typeface="Oswald"/>
                <a:ea typeface="Oswald"/>
                <a:cs typeface="Oswald"/>
                <a:sym typeface="Oswald"/>
              </a:defRPr>
            </a:lvl8pPr>
            <a:lvl9pPr lvl="8" indent="0" rtl="0">
              <a:spcBef>
                <a:spcPts val="0"/>
              </a:spcBef>
              <a:buClr>
                <a:schemeClr val="dk1"/>
              </a:buClr>
              <a:buFont typeface="Oswald"/>
              <a:buNone/>
              <a:defRPr sz="2250">
                <a:solidFill>
                  <a:schemeClr val="dk1"/>
                </a:solidFill>
                <a:latin typeface="Oswald"/>
                <a:ea typeface="Oswald"/>
                <a:cs typeface="Oswald"/>
                <a:sym typeface="Oswald"/>
              </a:defRPr>
            </a:lvl9pPr>
          </a:lstStyle>
          <a:p>
            <a:endParaRPr/>
          </a:p>
        </p:txBody>
      </p:sp>
      <p:sp>
        <p:nvSpPr>
          <p:cNvPr id="86" name="Shape 86"/>
          <p:cNvSpPr txBox="1">
            <a:spLocks noGrp="1"/>
          </p:cNvSpPr>
          <p:nvPr>
            <p:ph type="body" idx="1"/>
          </p:nvPr>
        </p:nvSpPr>
        <p:spPr>
          <a:xfrm>
            <a:off x="623400" y="1152475"/>
            <a:ext cx="8520600"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200"/>
              </a:spcAft>
              <a:buClr>
                <a:schemeClr val="accent3"/>
              </a:buClr>
              <a:buFont typeface="Average"/>
              <a:buNone/>
              <a:defRPr sz="1350" b="0" i="0" u="none" strike="noStrike" cap="none">
                <a:solidFill>
                  <a:schemeClr val="accent3"/>
                </a:solidFill>
                <a:latin typeface="Average"/>
                <a:ea typeface="Average"/>
                <a:cs typeface="Average"/>
                <a:sym typeface="Average"/>
              </a:defRPr>
            </a:lvl1pPr>
            <a:lvl2pPr marL="342900" marR="0" lvl="1"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2pPr>
            <a:lvl3pPr marL="685800" marR="0" lvl="2"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3pPr>
            <a:lvl4pPr marL="1028700" marR="0" lvl="3"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4pPr>
            <a:lvl5pPr marL="1371600" marR="0" lvl="4"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5pPr>
            <a:lvl6pPr marL="1714500" marR="0" lvl="5"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6pPr>
            <a:lvl7pPr marL="2057400" marR="0" lvl="6"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7pPr>
            <a:lvl8pPr marL="2400300" marR="0" lvl="7"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8pPr>
            <a:lvl9pPr marL="2743200" marR="0" lvl="8" indent="0" algn="l" rtl="0">
              <a:lnSpc>
                <a:spcPct val="115000"/>
              </a:lnSpc>
              <a:spcBef>
                <a:spcPts val="0"/>
              </a:spcBef>
              <a:spcAft>
                <a:spcPts val="1200"/>
              </a:spcAft>
              <a:buClr>
                <a:schemeClr val="accent3"/>
              </a:buClr>
              <a:buFont typeface="Average"/>
              <a:buNone/>
              <a:defRPr sz="1050" b="0" i="0" u="none" strike="noStrike" cap="none">
                <a:solidFill>
                  <a:schemeClr val="accent3"/>
                </a:solidFill>
                <a:latin typeface="Average"/>
                <a:ea typeface="Average"/>
                <a:cs typeface="Average"/>
                <a:sym typeface="Average"/>
              </a:defRPr>
            </a:lvl9pPr>
          </a:lstStyle>
          <a:p>
            <a:endParaRPr/>
          </a:p>
        </p:txBody>
      </p:sp>
      <p:sp>
        <p:nvSpPr>
          <p:cNvPr id="87" name="Shape 87"/>
          <p:cNvSpPr txBox="1">
            <a:spLocks noGrp="1"/>
          </p:cNvSpPr>
          <p:nvPr>
            <p:ph type="sldNum" idx="12"/>
          </p:nvPr>
        </p:nvSpPr>
        <p:spPr>
          <a:xfrm>
            <a:off x="8490252" y="4681007"/>
            <a:ext cx="548699" cy="393600"/>
          </a:xfrm>
          <a:prstGeom prst="rect">
            <a:avLst/>
          </a:prstGeom>
          <a:noFill/>
          <a:ln>
            <a:noFill/>
          </a:ln>
        </p:spPr>
        <p:txBody>
          <a:bodyPr lIns="91425" tIns="91425" rIns="91425" bIns="91425" anchor="ctr" anchorCtr="0">
            <a:noAutofit/>
          </a:bodyPr>
          <a:lstStyle/>
          <a:p>
            <a:pPr>
              <a:buClr>
                <a:srgbClr val="000000"/>
              </a:buClr>
              <a:buSzPct val="25000"/>
            </a:pPr>
            <a:fld id="{00000000-1234-1234-1234-123412341234}" type="slidenum">
              <a:rPr lang="en-US" sz="1050" smtClean="0"/>
              <a:pPr>
                <a:buClr>
                  <a:srgbClr val="000000"/>
                </a:buClr>
                <a:buSzPct val="25000"/>
              </a:pPr>
              <a:t>‹#›</a:t>
            </a:fld>
            <a:endParaRPr lang="en-US" sz="1050"/>
          </a:p>
        </p:txBody>
      </p:sp>
    </p:spTree>
    <p:extLst>
      <p:ext uri="{BB962C8B-B14F-4D97-AF65-F5344CB8AC3E}">
        <p14:creationId xmlns:p14="http://schemas.microsoft.com/office/powerpoint/2010/main" val="1889865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518350" y="467650"/>
            <a:ext cx="8520600" cy="572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Oswald"/>
              <a:buNone/>
              <a:defRPr sz="3000" b="0" i="0" u="none" strike="noStrike" cap="none">
                <a:solidFill>
                  <a:schemeClr val="dk1"/>
                </a:solidFill>
                <a:latin typeface="Oswald"/>
                <a:ea typeface="Oswald"/>
                <a:cs typeface="Oswald"/>
                <a:sym typeface="Oswald"/>
              </a:defRPr>
            </a:lvl1pPr>
            <a:lvl2pPr lvl="1" indent="0" rtl="0">
              <a:spcBef>
                <a:spcPts val="0"/>
              </a:spcBef>
              <a:buClr>
                <a:schemeClr val="dk1"/>
              </a:buClr>
              <a:buFont typeface="Oswald"/>
              <a:buNone/>
              <a:defRPr sz="3000">
                <a:solidFill>
                  <a:schemeClr val="dk1"/>
                </a:solidFill>
                <a:latin typeface="Oswald"/>
                <a:ea typeface="Oswald"/>
                <a:cs typeface="Oswald"/>
                <a:sym typeface="Oswald"/>
              </a:defRPr>
            </a:lvl2pPr>
            <a:lvl3pPr lvl="2" indent="0" rtl="0">
              <a:spcBef>
                <a:spcPts val="0"/>
              </a:spcBef>
              <a:buClr>
                <a:schemeClr val="dk1"/>
              </a:buClr>
              <a:buFont typeface="Oswald"/>
              <a:buNone/>
              <a:defRPr sz="3000">
                <a:solidFill>
                  <a:schemeClr val="dk1"/>
                </a:solidFill>
                <a:latin typeface="Oswald"/>
                <a:ea typeface="Oswald"/>
                <a:cs typeface="Oswald"/>
                <a:sym typeface="Oswald"/>
              </a:defRPr>
            </a:lvl3pPr>
            <a:lvl4pPr lvl="3" indent="0" rtl="0">
              <a:spcBef>
                <a:spcPts val="0"/>
              </a:spcBef>
              <a:buClr>
                <a:schemeClr val="dk1"/>
              </a:buClr>
              <a:buFont typeface="Oswald"/>
              <a:buNone/>
              <a:defRPr sz="3000">
                <a:solidFill>
                  <a:schemeClr val="dk1"/>
                </a:solidFill>
                <a:latin typeface="Oswald"/>
                <a:ea typeface="Oswald"/>
                <a:cs typeface="Oswald"/>
                <a:sym typeface="Oswald"/>
              </a:defRPr>
            </a:lvl4pPr>
            <a:lvl5pPr lvl="4" indent="0" rtl="0">
              <a:spcBef>
                <a:spcPts val="0"/>
              </a:spcBef>
              <a:buClr>
                <a:schemeClr val="dk1"/>
              </a:buClr>
              <a:buFont typeface="Oswald"/>
              <a:buNone/>
              <a:defRPr sz="3000">
                <a:solidFill>
                  <a:schemeClr val="dk1"/>
                </a:solidFill>
                <a:latin typeface="Oswald"/>
                <a:ea typeface="Oswald"/>
                <a:cs typeface="Oswald"/>
                <a:sym typeface="Oswald"/>
              </a:defRPr>
            </a:lvl5pPr>
            <a:lvl6pPr lvl="5" indent="0" rtl="0">
              <a:spcBef>
                <a:spcPts val="0"/>
              </a:spcBef>
              <a:buClr>
                <a:schemeClr val="dk1"/>
              </a:buClr>
              <a:buFont typeface="Oswald"/>
              <a:buNone/>
              <a:defRPr sz="3000">
                <a:solidFill>
                  <a:schemeClr val="dk1"/>
                </a:solidFill>
                <a:latin typeface="Oswald"/>
                <a:ea typeface="Oswald"/>
                <a:cs typeface="Oswald"/>
                <a:sym typeface="Oswald"/>
              </a:defRPr>
            </a:lvl6pPr>
            <a:lvl7pPr lvl="6" indent="0" rtl="0">
              <a:spcBef>
                <a:spcPts val="0"/>
              </a:spcBef>
              <a:buClr>
                <a:schemeClr val="dk1"/>
              </a:buClr>
              <a:buFont typeface="Oswald"/>
              <a:buNone/>
              <a:defRPr sz="3000">
                <a:solidFill>
                  <a:schemeClr val="dk1"/>
                </a:solidFill>
                <a:latin typeface="Oswald"/>
                <a:ea typeface="Oswald"/>
                <a:cs typeface="Oswald"/>
                <a:sym typeface="Oswald"/>
              </a:defRPr>
            </a:lvl7pPr>
            <a:lvl8pPr lvl="7" indent="0" rtl="0">
              <a:spcBef>
                <a:spcPts val="0"/>
              </a:spcBef>
              <a:buClr>
                <a:schemeClr val="dk1"/>
              </a:buClr>
              <a:buFont typeface="Oswald"/>
              <a:buNone/>
              <a:defRPr sz="3000">
                <a:solidFill>
                  <a:schemeClr val="dk1"/>
                </a:solidFill>
                <a:latin typeface="Oswald"/>
                <a:ea typeface="Oswald"/>
                <a:cs typeface="Oswald"/>
                <a:sym typeface="Oswald"/>
              </a:defRPr>
            </a:lvl8pPr>
            <a:lvl9pPr lvl="8" indent="0" rtl="0">
              <a:spcBef>
                <a:spcPts val="0"/>
              </a:spcBef>
              <a:buClr>
                <a:schemeClr val="dk1"/>
              </a:buClr>
              <a:buFont typeface="Oswald"/>
              <a:buNone/>
              <a:defRPr sz="3000">
                <a:solidFill>
                  <a:schemeClr val="dk1"/>
                </a:solidFill>
                <a:latin typeface="Oswald"/>
                <a:ea typeface="Oswald"/>
                <a:cs typeface="Oswald"/>
                <a:sym typeface="Oswald"/>
              </a:defRPr>
            </a:lvl9pPr>
          </a:lstStyle>
          <a:p>
            <a:endParaRPr/>
          </a:p>
        </p:txBody>
      </p:sp>
      <p:sp>
        <p:nvSpPr>
          <p:cNvPr id="86" name="Shape 86"/>
          <p:cNvSpPr txBox="1">
            <a:spLocks noGrp="1"/>
          </p:cNvSpPr>
          <p:nvPr>
            <p:ph type="body" idx="1"/>
          </p:nvPr>
        </p:nvSpPr>
        <p:spPr>
          <a:xfrm>
            <a:off x="623400" y="1152475"/>
            <a:ext cx="8520600"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accent3"/>
              </a:buClr>
              <a:buFont typeface="Average"/>
              <a:buNone/>
              <a:defRPr sz="1800" b="0" i="0" u="none" strike="noStrike" cap="none">
                <a:solidFill>
                  <a:schemeClr val="accent3"/>
                </a:solidFill>
                <a:latin typeface="Average"/>
                <a:ea typeface="Average"/>
                <a:cs typeface="Average"/>
                <a:sym typeface="Average"/>
              </a:defRPr>
            </a:lvl1pPr>
            <a:lvl2pPr marL="457200" marR="0" lvl="1"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2pPr>
            <a:lvl3pPr marL="914400" marR="0" lvl="2"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3pPr>
            <a:lvl4pPr marL="1371600" marR="0" lvl="3"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4pPr>
            <a:lvl5pPr marL="1828800" marR="0" lvl="4"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5pPr>
            <a:lvl6pPr marL="2286000" marR="0" lvl="5"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6pPr>
            <a:lvl7pPr marL="2743200" marR="0" lvl="6"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7pPr>
            <a:lvl8pPr marL="3200400" marR="0" lvl="7"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8pPr>
            <a:lvl9pPr marL="3657600" marR="0" lvl="8"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9pPr>
          </a:lstStyle>
          <a:p>
            <a:endParaRPr/>
          </a:p>
        </p:txBody>
      </p:sp>
      <p:sp>
        <p:nvSpPr>
          <p:cNvPr id="87" name="Shape 87"/>
          <p:cNvSpPr txBox="1">
            <a:spLocks noGrp="1"/>
          </p:cNvSpPr>
          <p:nvPr>
            <p:ph type="sldNum" idx="12"/>
          </p:nvPr>
        </p:nvSpPr>
        <p:spPr>
          <a:xfrm>
            <a:off x="8490250" y="4681007"/>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671250" y="2141250"/>
            <a:ext cx="7852199" cy="861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Oswald"/>
              <a:buNone/>
              <a:defRPr sz="3600" b="0" i="0" u="none" strike="noStrike" cap="none">
                <a:solidFill>
                  <a:schemeClr val="dk1"/>
                </a:solidFill>
                <a:latin typeface="Oswald"/>
                <a:ea typeface="Oswald"/>
                <a:cs typeface="Oswald"/>
                <a:sym typeface="Oswald"/>
              </a:defRPr>
            </a:lvl1pPr>
            <a:lvl2pPr lvl="1" indent="0" algn="ctr" rtl="0">
              <a:spcBef>
                <a:spcPts val="0"/>
              </a:spcBef>
              <a:buClr>
                <a:schemeClr val="dk1"/>
              </a:buClr>
              <a:buFont typeface="Oswald"/>
              <a:buNone/>
              <a:defRPr sz="3600">
                <a:solidFill>
                  <a:schemeClr val="dk1"/>
                </a:solidFill>
                <a:latin typeface="Oswald"/>
                <a:ea typeface="Oswald"/>
                <a:cs typeface="Oswald"/>
                <a:sym typeface="Oswald"/>
              </a:defRPr>
            </a:lvl2pPr>
            <a:lvl3pPr lvl="2" indent="0" algn="ctr" rtl="0">
              <a:spcBef>
                <a:spcPts val="0"/>
              </a:spcBef>
              <a:buClr>
                <a:schemeClr val="dk1"/>
              </a:buClr>
              <a:buFont typeface="Oswald"/>
              <a:buNone/>
              <a:defRPr sz="3600">
                <a:solidFill>
                  <a:schemeClr val="dk1"/>
                </a:solidFill>
                <a:latin typeface="Oswald"/>
                <a:ea typeface="Oswald"/>
                <a:cs typeface="Oswald"/>
                <a:sym typeface="Oswald"/>
              </a:defRPr>
            </a:lvl3pPr>
            <a:lvl4pPr lvl="3" indent="0" algn="ctr" rtl="0">
              <a:spcBef>
                <a:spcPts val="0"/>
              </a:spcBef>
              <a:buClr>
                <a:schemeClr val="dk1"/>
              </a:buClr>
              <a:buFont typeface="Oswald"/>
              <a:buNone/>
              <a:defRPr sz="3600">
                <a:solidFill>
                  <a:schemeClr val="dk1"/>
                </a:solidFill>
                <a:latin typeface="Oswald"/>
                <a:ea typeface="Oswald"/>
                <a:cs typeface="Oswald"/>
                <a:sym typeface="Oswald"/>
              </a:defRPr>
            </a:lvl4pPr>
            <a:lvl5pPr lvl="4" indent="0" algn="ctr" rtl="0">
              <a:spcBef>
                <a:spcPts val="0"/>
              </a:spcBef>
              <a:buClr>
                <a:schemeClr val="dk1"/>
              </a:buClr>
              <a:buFont typeface="Oswald"/>
              <a:buNone/>
              <a:defRPr sz="3600">
                <a:solidFill>
                  <a:schemeClr val="dk1"/>
                </a:solidFill>
                <a:latin typeface="Oswald"/>
                <a:ea typeface="Oswald"/>
                <a:cs typeface="Oswald"/>
                <a:sym typeface="Oswald"/>
              </a:defRPr>
            </a:lvl5pPr>
            <a:lvl6pPr lvl="5" indent="0" algn="ctr" rtl="0">
              <a:spcBef>
                <a:spcPts val="0"/>
              </a:spcBef>
              <a:buClr>
                <a:schemeClr val="dk1"/>
              </a:buClr>
              <a:buFont typeface="Oswald"/>
              <a:buNone/>
              <a:defRPr sz="3600">
                <a:solidFill>
                  <a:schemeClr val="dk1"/>
                </a:solidFill>
                <a:latin typeface="Oswald"/>
                <a:ea typeface="Oswald"/>
                <a:cs typeface="Oswald"/>
                <a:sym typeface="Oswald"/>
              </a:defRPr>
            </a:lvl6pPr>
            <a:lvl7pPr lvl="6" indent="0" algn="ctr" rtl="0">
              <a:spcBef>
                <a:spcPts val="0"/>
              </a:spcBef>
              <a:buClr>
                <a:schemeClr val="dk1"/>
              </a:buClr>
              <a:buFont typeface="Oswald"/>
              <a:buNone/>
              <a:defRPr sz="3600">
                <a:solidFill>
                  <a:schemeClr val="dk1"/>
                </a:solidFill>
                <a:latin typeface="Oswald"/>
                <a:ea typeface="Oswald"/>
                <a:cs typeface="Oswald"/>
                <a:sym typeface="Oswald"/>
              </a:defRPr>
            </a:lvl7pPr>
            <a:lvl8pPr lvl="7" indent="0" algn="ctr" rtl="0">
              <a:spcBef>
                <a:spcPts val="0"/>
              </a:spcBef>
              <a:buClr>
                <a:schemeClr val="dk1"/>
              </a:buClr>
              <a:buFont typeface="Oswald"/>
              <a:buNone/>
              <a:defRPr sz="3600">
                <a:solidFill>
                  <a:schemeClr val="dk1"/>
                </a:solidFill>
                <a:latin typeface="Oswald"/>
                <a:ea typeface="Oswald"/>
                <a:cs typeface="Oswald"/>
                <a:sym typeface="Oswald"/>
              </a:defRPr>
            </a:lvl8pPr>
            <a:lvl9pPr lvl="8" indent="0" algn="ctr" rtl="0">
              <a:spcBef>
                <a:spcPts val="0"/>
              </a:spcBef>
              <a:buClr>
                <a:schemeClr val="dk1"/>
              </a:buClr>
              <a:buFont typeface="Oswald"/>
              <a:buNone/>
              <a:defRPr sz="3600">
                <a:solidFill>
                  <a:schemeClr val="dk1"/>
                </a:solidFill>
                <a:latin typeface="Oswald"/>
                <a:ea typeface="Oswald"/>
                <a:cs typeface="Oswald"/>
                <a:sym typeface="Oswald"/>
              </a:defRPr>
            </a:lvl9pPr>
          </a:lstStyle>
          <a:p>
            <a:endParaRPr/>
          </a:p>
        </p:txBody>
      </p:sp>
      <p:sp>
        <p:nvSpPr>
          <p:cNvPr id="90" name="Shape 90"/>
          <p:cNvSpPr txBox="1">
            <a:spLocks noGrp="1"/>
          </p:cNvSpPr>
          <p:nvPr>
            <p:ph type="sldNum" idx="12"/>
          </p:nvPr>
        </p:nvSpPr>
        <p:spPr>
          <a:xfrm>
            <a:off x="8490250" y="4681007"/>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11700" y="555600"/>
            <a:ext cx="2807999" cy="755697"/>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Oswald"/>
              <a:buNone/>
              <a:defRPr sz="2400" b="0" i="0" u="none" strike="noStrike" cap="none">
                <a:solidFill>
                  <a:schemeClr val="dk1"/>
                </a:solidFill>
                <a:latin typeface="Oswald"/>
                <a:ea typeface="Oswald"/>
                <a:cs typeface="Oswald"/>
                <a:sym typeface="Oswald"/>
              </a:defRPr>
            </a:lvl1pPr>
            <a:lvl2pPr lvl="1" indent="0" rtl="0">
              <a:spcBef>
                <a:spcPts val="0"/>
              </a:spcBef>
              <a:buClr>
                <a:schemeClr val="dk1"/>
              </a:buClr>
              <a:buFont typeface="Oswald"/>
              <a:buNone/>
              <a:defRPr sz="2400">
                <a:solidFill>
                  <a:schemeClr val="dk1"/>
                </a:solidFill>
                <a:latin typeface="Oswald"/>
                <a:ea typeface="Oswald"/>
                <a:cs typeface="Oswald"/>
                <a:sym typeface="Oswald"/>
              </a:defRPr>
            </a:lvl2pPr>
            <a:lvl3pPr lvl="2" indent="0" rtl="0">
              <a:spcBef>
                <a:spcPts val="0"/>
              </a:spcBef>
              <a:buClr>
                <a:schemeClr val="dk1"/>
              </a:buClr>
              <a:buFont typeface="Oswald"/>
              <a:buNone/>
              <a:defRPr sz="2400">
                <a:solidFill>
                  <a:schemeClr val="dk1"/>
                </a:solidFill>
                <a:latin typeface="Oswald"/>
                <a:ea typeface="Oswald"/>
                <a:cs typeface="Oswald"/>
                <a:sym typeface="Oswald"/>
              </a:defRPr>
            </a:lvl3pPr>
            <a:lvl4pPr lvl="3" indent="0" rtl="0">
              <a:spcBef>
                <a:spcPts val="0"/>
              </a:spcBef>
              <a:buClr>
                <a:schemeClr val="dk1"/>
              </a:buClr>
              <a:buFont typeface="Oswald"/>
              <a:buNone/>
              <a:defRPr sz="2400">
                <a:solidFill>
                  <a:schemeClr val="dk1"/>
                </a:solidFill>
                <a:latin typeface="Oswald"/>
                <a:ea typeface="Oswald"/>
                <a:cs typeface="Oswald"/>
                <a:sym typeface="Oswald"/>
              </a:defRPr>
            </a:lvl4pPr>
            <a:lvl5pPr lvl="4" indent="0" rtl="0">
              <a:spcBef>
                <a:spcPts val="0"/>
              </a:spcBef>
              <a:buClr>
                <a:schemeClr val="dk1"/>
              </a:buClr>
              <a:buFont typeface="Oswald"/>
              <a:buNone/>
              <a:defRPr sz="2400">
                <a:solidFill>
                  <a:schemeClr val="dk1"/>
                </a:solidFill>
                <a:latin typeface="Oswald"/>
                <a:ea typeface="Oswald"/>
                <a:cs typeface="Oswald"/>
                <a:sym typeface="Oswald"/>
              </a:defRPr>
            </a:lvl5pPr>
            <a:lvl6pPr lvl="5" indent="0" rtl="0">
              <a:spcBef>
                <a:spcPts val="0"/>
              </a:spcBef>
              <a:buClr>
                <a:schemeClr val="dk1"/>
              </a:buClr>
              <a:buFont typeface="Oswald"/>
              <a:buNone/>
              <a:defRPr sz="2400">
                <a:solidFill>
                  <a:schemeClr val="dk1"/>
                </a:solidFill>
                <a:latin typeface="Oswald"/>
                <a:ea typeface="Oswald"/>
                <a:cs typeface="Oswald"/>
                <a:sym typeface="Oswald"/>
              </a:defRPr>
            </a:lvl6pPr>
            <a:lvl7pPr lvl="6" indent="0" rtl="0">
              <a:spcBef>
                <a:spcPts val="0"/>
              </a:spcBef>
              <a:buClr>
                <a:schemeClr val="dk1"/>
              </a:buClr>
              <a:buFont typeface="Oswald"/>
              <a:buNone/>
              <a:defRPr sz="2400">
                <a:solidFill>
                  <a:schemeClr val="dk1"/>
                </a:solidFill>
                <a:latin typeface="Oswald"/>
                <a:ea typeface="Oswald"/>
                <a:cs typeface="Oswald"/>
                <a:sym typeface="Oswald"/>
              </a:defRPr>
            </a:lvl7pPr>
            <a:lvl8pPr lvl="7" indent="0" rtl="0">
              <a:spcBef>
                <a:spcPts val="0"/>
              </a:spcBef>
              <a:buClr>
                <a:schemeClr val="dk1"/>
              </a:buClr>
              <a:buFont typeface="Oswald"/>
              <a:buNone/>
              <a:defRPr sz="2400">
                <a:solidFill>
                  <a:schemeClr val="dk1"/>
                </a:solidFill>
                <a:latin typeface="Oswald"/>
                <a:ea typeface="Oswald"/>
                <a:cs typeface="Oswald"/>
                <a:sym typeface="Oswald"/>
              </a:defRPr>
            </a:lvl8pPr>
            <a:lvl9pPr lvl="8" indent="0" rtl="0">
              <a:spcBef>
                <a:spcPts val="0"/>
              </a:spcBef>
              <a:buClr>
                <a:schemeClr val="dk1"/>
              </a:buClr>
              <a:buFont typeface="Oswald"/>
              <a:buNone/>
              <a:defRPr sz="2400">
                <a:solidFill>
                  <a:schemeClr val="dk1"/>
                </a:solidFill>
                <a:latin typeface="Oswald"/>
                <a:ea typeface="Oswald"/>
                <a:cs typeface="Oswald"/>
                <a:sym typeface="Oswald"/>
              </a:defRPr>
            </a:lvl9pPr>
          </a:lstStyle>
          <a:p>
            <a:endParaRPr/>
          </a:p>
        </p:txBody>
      </p:sp>
      <p:sp>
        <p:nvSpPr>
          <p:cNvPr id="93" name="Shape 93"/>
          <p:cNvSpPr txBox="1">
            <a:spLocks noGrp="1"/>
          </p:cNvSpPr>
          <p:nvPr>
            <p:ph type="body" idx="1"/>
          </p:nvPr>
        </p:nvSpPr>
        <p:spPr>
          <a:xfrm>
            <a:off x="311700" y="1389600"/>
            <a:ext cx="2807999" cy="3179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1pPr>
            <a:lvl2pPr marL="457200" marR="0" lvl="1"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2pPr>
            <a:lvl3pPr marL="914400" marR="0" lvl="2"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3pPr>
            <a:lvl4pPr marL="1371600" marR="0" lvl="3"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4pPr>
            <a:lvl5pPr marL="1828800" marR="0" lvl="4"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5pPr>
            <a:lvl6pPr marL="2286000" marR="0" lvl="5"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6pPr>
            <a:lvl7pPr marL="2743200" marR="0" lvl="6"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7pPr>
            <a:lvl8pPr marL="3200400" marR="0" lvl="7"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8pPr>
            <a:lvl9pPr marL="3657600" marR="0" lvl="8" indent="0" algn="l" rtl="0">
              <a:lnSpc>
                <a:spcPct val="115000"/>
              </a:lnSpc>
              <a:spcBef>
                <a:spcPts val="0"/>
              </a:spcBef>
              <a:spcAft>
                <a:spcPts val="1600"/>
              </a:spcAft>
              <a:buClr>
                <a:schemeClr val="accent3"/>
              </a:buClr>
              <a:buFont typeface="Average"/>
              <a:buNone/>
              <a:defRPr sz="1200" b="0" i="0" u="none" strike="noStrike" cap="none">
                <a:solidFill>
                  <a:schemeClr val="accent3"/>
                </a:solidFill>
                <a:latin typeface="Average"/>
                <a:ea typeface="Average"/>
                <a:cs typeface="Average"/>
                <a:sym typeface="Average"/>
              </a:defRPr>
            </a:lvl9pPr>
          </a:lstStyle>
          <a:p>
            <a:endParaRPr/>
          </a:p>
        </p:txBody>
      </p:sp>
      <p:sp>
        <p:nvSpPr>
          <p:cNvPr id="94" name="Shape 94"/>
          <p:cNvSpPr txBox="1">
            <a:spLocks noGrp="1"/>
          </p:cNvSpPr>
          <p:nvPr>
            <p:ph type="sldNum" idx="12"/>
          </p:nvPr>
        </p:nvSpPr>
        <p:spPr>
          <a:xfrm>
            <a:off x="8490250" y="4681007"/>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aption">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311700" y="4230575"/>
            <a:ext cx="5998800" cy="605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Oswald"/>
              <a:buNone/>
              <a:defRPr sz="2100" b="0" i="0" u="none" strike="noStrike" cap="none">
                <a:solidFill>
                  <a:schemeClr val="dk1"/>
                </a:solidFill>
                <a:latin typeface="Oswald"/>
                <a:ea typeface="Oswald"/>
                <a:cs typeface="Oswald"/>
                <a:sym typeface="Oswald"/>
              </a:defRPr>
            </a:lvl1pPr>
            <a:lvl2pPr marL="457200" marR="0" lvl="1"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2pPr>
            <a:lvl3pPr marL="914400" marR="0" lvl="2"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3pPr>
            <a:lvl4pPr marL="1371600" marR="0" lvl="3"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4pPr>
            <a:lvl5pPr marL="1828800" marR="0" lvl="4"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5pPr>
            <a:lvl6pPr marL="2286000" marR="0" lvl="5"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6pPr>
            <a:lvl7pPr marL="2743200" marR="0" lvl="6"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7pPr>
            <a:lvl8pPr marL="3200400" marR="0" lvl="7"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8pPr>
            <a:lvl9pPr marL="3657600" marR="0" lvl="8"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9pPr>
          </a:lstStyle>
          <a:p>
            <a:endParaRPr/>
          </a:p>
        </p:txBody>
      </p:sp>
      <p:sp>
        <p:nvSpPr>
          <p:cNvPr id="97" name="Shape 97"/>
          <p:cNvSpPr txBox="1">
            <a:spLocks noGrp="1"/>
          </p:cNvSpPr>
          <p:nvPr>
            <p:ph type="sldNum" idx="12"/>
          </p:nvPr>
        </p:nvSpPr>
        <p:spPr>
          <a:xfrm>
            <a:off x="8490250" y="4681007"/>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BA40A-D178-5D40-AE2E-49267939542D}" type="datetimeFigureOut">
              <a:rPr lang="en-US" smtClean="0"/>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6D13A6-F5A3-FE49-BA02-42A8B3693B49}" type="slidenum">
              <a:rPr lang="en-US" smtClean="0"/>
              <a:t>‹#›</a:t>
            </a:fld>
            <a:endParaRPr lang="en-US"/>
          </a:p>
        </p:txBody>
      </p:sp>
    </p:spTree>
    <p:extLst>
      <p:ext uri="{BB962C8B-B14F-4D97-AF65-F5344CB8AC3E}">
        <p14:creationId xmlns:p14="http://schemas.microsoft.com/office/powerpoint/2010/main" val="3012111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188891A-1122-46E3-9A7A-3FBFA498F530}" type="datetimeFigureOut">
              <a:rPr lang="en-US" smtClean="0"/>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2550228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88891A-1122-46E3-9A7A-3FBFA498F530}" type="datetimeFigureOut">
              <a:rPr lang="en-US" smtClean="0"/>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3316472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88891A-1122-46E3-9A7A-3FBFA498F530}" type="datetimeFigureOut">
              <a:rPr lang="en-US" smtClean="0"/>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1293074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88891A-1122-46E3-9A7A-3FBFA498F530}" type="datetimeFigureOut">
              <a:rPr lang="en-US" smtClean="0"/>
              <a:t>10/9/2016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34195257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88891A-1122-46E3-9A7A-3FBFA498F530}" type="datetimeFigureOut">
              <a:rPr lang="en-US" smtClean="0"/>
              <a:t>10/9/2016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358279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88891A-1122-46E3-9A7A-3FBFA498F530}" type="datetimeFigureOut">
              <a:rPr lang="en-US" smtClean="0"/>
              <a:t>10/9/2016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2952556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88891A-1122-46E3-9A7A-3FBFA498F530}" type="datetimeFigureOut">
              <a:rPr lang="en-US" smtClean="0"/>
              <a:t>10/9/2016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1358318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188891A-1122-46E3-9A7A-3FBFA498F530}" type="datetimeFigureOut">
              <a:rPr lang="en-US" smtClean="0"/>
              <a:t>10/9/2016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3935102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188891A-1122-46E3-9A7A-3FBFA498F530}" type="datetimeFigureOut">
              <a:rPr lang="en-US" smtClean="0"/>
              <a:t>10/9/2016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19143226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88891A-1122-46E3-9A7A-3FBFA498F530}" type="datetimeFigureOut">
              <a:rPr lang="en-US" smtClean="0"/>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7595313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88891A-1122-46E3-9A7A-3FBFA498F530}" type="datetimeFigureOut">
              <a:rPr lang="en-US" smtClean="0"/>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D6F25-C34A-45B9-AE98-4FF59A96BBD5}" type="slidenum">
              <a:rPr lang="en-US" smtClean="0"/>
              <a:t>‹#›</a:t>
            </a:fld>
            <a:endParaRPr lang="en-US"/>
          </a:p>
        </p:txBody>
      </p:sp>
    </p:spTree>
    <p:extLst>
      <p:ext uri="{BB962C8B-B14F-4D97-AF65-F5344CB8AC3E}">
        <p14:creationId xmlns:p14="http://schemas.microsoft.com/office/powerpoint/2010/main" val="2935044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9"/>
            <a:ext cx="8229600" cy="85725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7" name="Shape 7"/>
          <p:cNvSpPr txBox="1">
            <a:spLocks noGrp="1"/>
          </p:cNvSpPr>
          <p:nvPr>
            <p:ph type="body" idx="1"/>
          </p:nvPr>
        </p:nvSpPr>
        <p:spPr>
          <a:xfrm>
            <a:off x="457200" y="1200150"/>
            <a:ext cx="8229600" cy="3394472"/>
          </a:xfrm>
          <a:prstGeom prst="rect">
            <a:avLst/>
          </a:prstGeom>
          <a:noFill/>
          <a:ln>
            <a:noFill/>
          </a:ln>
        </p:spPr>
        <p:txBody>
          <a:bodyPr lIns="91425" tIns="91425" rIns="91425" bIns="91425" anchor="t" anchorCtr="0"/>
          <a:lstStyle>
            <a:lvl1pPr marL="342900" marR="0" lvl="0" indent="63500" algn="l" rtl="0">
              <a:lnSpc>
                <a:spcPct val="100000"/>
              </a:lnSpc>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69850" algn="l" rtl="0">
              <a:lnSpc>
                <a:spcPct val="100000"/>
              </a:lnSpc>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457200" y="4767262"/>
            <a:ext cx="2133598" cy="27384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9" name="Shape 9"/>
          <p:cNvSpPr txBox="1">
            <a:spLocks noGrp="1"/>
          </p:cNvSpPr>
          <p:nvPr>
            <p:ph type="ftr" idx="11"/>
          </p:nvPr>
        </p:nvSpPr>
        <p:spPr>
          <a:xfrm>
            <a:off x="3124200" y="4767262"/>
            <a:ext cx="2895600" cy="273842"/>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
        <p:nvSpPr>
          <p:cNvPr id="10" name="Shape 10"/>
          <p:cNvSpPr txBox="1">
            <a:spLocks noGrp="1"/>
          </p:cNvSpPr>
          <p:nvPr>
            <p:ph type="sldNum" idx="12"/>
          </p:nvPr>
        </p:nvSpPr>
        <p:spPr>
          <a:xfrm>
            <a:off x="6553200" y="4767262"/>
            <a:ext cx="2133598" cy="273842"/>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7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Oswald"/>
              <a:buNone/>
              <a:defRPr sz="3000" b="0" i="0" u="none" strike="noStrike" cap="none">
                <a:solidFill>
                  <a:schemeClr val="dk1"/>
                </a:solidFill>
                <a:latin typeface="Oswald"/>
                <a:ea typeface="Oswald"/>
                <a:cs typeface="Oswald"/>
                <a:sym typeface="Oswald"/>
              </a:defRPr>
            </a:lvl1pPr>
            <a:lvl2pPr lvl="1" indent="0" rtl="0">
              <a:spcBef>
                <a:spcPts val="0"/>
              </a:spcBef>
              <a:buClr>
                <a:schemeClr val="dk1"/>
              </a:buClr>
              <a:buFont typeface="Oswald"/>
              <a:buNone/>
              <a:defRPr sz="3000">
                <a:solidFill>
                  <a:schemeClr val="dk1"/>
                </a:solidFill>
                <a:latin typeface="Oswald"/>
                <a:ea typeface="Oswald"/>
                <a:cs typeface="Oswald"/>
                <a:sym typeface="Oswald"/>
              </a:defRPr>
            </a:lvl2pPr>
            <a:lvl3pPr lvl="2" indent="0" rtl="0">
              <a:spcBef>
                <a:spcPts val="0"/>
              </a:spcBef>
              <a:buClr>
                <a:schemeClr val="dk1"/>
              </a:buClr>
              <a:buFont typeface="Oswald"/>
              <a:buNone/>
              <a:defRPr sz="3000">
                <a:solidFill>
                  <a:schemeClr val="dk1"/>
                </a:solidFill>
                <a:latin typeface="Oswald"/>
                <a:ea typeface="Oswald"/>
                <a:cs typeface="Oswald"/>
                <a:sym typeface="Oswald"/>
              </a:defRPr>
            </a:lvl3pPr>
            <a:lvl4pPr lvl="3" indent="0" rtl="0">
              <a:spcBef>
                <a:spcPts val="0"/>
              </a:spcBef>
              <a:buClr>
                <a:schemeClr val="dk1"/>
              </a:buClr>
              <a:buFont typeface="Oswald"/>
              <a:buNone/>
              <a:defRPr sz="3000">
                <a:solidFill>
                  <a:schemeClr val="dk1"/>
                </a:solidFill>
                <a:latin typeface="Oswald"/>
                <a:ea typeface="Oswald"/>
                <a:cs typeface="Oswald"/>
                <a:sym typeface="Oswald"/>
              </a:defRPr>
            </a:lvl4pPr>
            <a:lvl5pPr lvl="4" indent="0" rtl="0">
              <a:spcBef>
                <a:spcPts val="0"/>
              </a:spcBef>
              <a:buClr>
                <a:schemeClr val="dk1"/>
              </a:buClr>
              <a:buFont typeface="Oswald"/>
              <a:buNone/>
              <a:defRPr sz="3000">
                <a:solidFill>
                  <a:schemeClr val="dk1"/>
                </a:solidFill>
                <a:latin typeface="Oswald"/>
                <a:ea typeface="Oswald"/>
                <a:cs typeface="Oswald"/>
                <a:sym typeface="Oswald"/>
              </a:defRPr>
            </a:lvl5pPr>
            <a:lvl6pPr lvl="5" indent="0" rtl="0">
              <a:spcBef>
                <a:spcPts val="0"/>
              </a:spcBef>
              <a:buClr>
                <a:schemeClr val="dk1"/>
              </a:buClr>
              <a:buFont typeface="Oswald"/>
              <a:buNone/>
              <a:defRPr sz="3000">
                <a:solidFill>
                  <a:schemeClr val="dk1"/>
                </a:solidFill>
                <a:latin typeface="Oswald"/>
                <a:ea typeface="Oswald"/>
                <a:cs typeface="Oswald"/>
                <a:sym typeface="Oswald"/>
              </a:defRPr>
            </a:lvl6pPr>
            <a:lvl7pPr lvl="6" indent="0" rtl="0">
              <a:spcBef>
                <a:spcPts val="0"/>
              </a:spcBef>
              <a:buClr>
                <a:schemeClr val="dk1"/>
              </a:buClr>
              <a:buFont typeface="Oswald"/>
              <a:buNone/>
              <a:defRPr sz="3000">
                <a:solidFill>
                  <a:schemeClr val="dk1"/>
                </a:solidFill>
                <a:latin typeface="Oswald"/>
                <a:ea typeface="Oswald"/>
                <a:cs typeface="Oswald"/>
                <a:sym typeface="Oswald"/>
              </a:defRPr>
            </a:lvl7pPr>
            <a:lvl8pPr lvl="7" indent="0" rtl="0">
              <a:spcBef>
                <a:spcPts val="0"/>
              </a:spcBef>
              <a:buClr>
                <a:schemeClr val="dk1"/>
              </a:buClr>
              <a:buFont typeface="Oswald"/>
              <a:buNone/>
              <a:defRPr sz="3000">
                <a:solidFill>
                  <a:schemeClr val="dk1"/>
                </a:solidFill>
                <a:latin typeface="Oswald"/>
                <a:ea typeface="Oswald"/>
                <a:cs typeface="Oswald"/>
                <a:sym typeface="Oswald"/>
              </a:defRPr>
            </a:lvl8pPr>
            <a:lvl9pPr lvl="8" indent="0" rtl="0">
              <a:spcBef>
                <a:spcPts val="0"/>
              </a:spcBef>
              <a:buClr>
                <a:schemeClr val="dk1"/>
              </a:buClr>
              <a:buFont typeface="Oswald"/>
              <a:buNone/>
              <a:defRPr sz="3000">
                <a:solidFill>
                  <a:schemeClr val="dk1"/>
                </a:solidFill>
                <a:latin typeface="Oswald"/>
                <a:ea typeface="Oswald"/>
                <a:cs typeface="Oswald"/>
                <a:sym typeface="Oswald"/>
              </a:defRPr>
            </a:lvl9pPr>
          </a:lstStyle>
          <a:p>
            <a:endParaRPr/>
          </a:p>
        </p:txBody>
      </p:sp>
      <p:sp>
        <p:nvSpPr>
          <p:cNvPr id="82" name="Shape 82"/>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accent3"/>
              </a:buClr>
              <a:buFont typeface="Average"/>
              <a:buNone/>
              <a:defRPr sz="1800" b="0" i="0" u="none" strike="noStrike" cap="none">
                <a:solidFill>
                  <a:schemeClr val="accent3"/>
                </a:solidFill>
                <a:latin typeface="Average"/>
                <a:ea typeface="Average"/>
                <a:cs typeface="Average"/>
                <a:sym typeface="Average"/>
              </a:defRPr>
            </a:lvl1pPr>
            <a:lvl2pPr marL="457200" marR="0" lvl="1"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2pPr>
            <a:lvl3pPr marL="914400" marR="0" lvl="2"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3pPr>
            <a:lvl4pPr marL="1371600" marR="0" lvl="3"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4pPr>
            <a:lvl5pPr marL="1828800" marR="0" lvl="4"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5pPr>
            <a:lvl6pPr marL="2286000" marR="0" lvl="5"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6pPr>
            <a:lvl7pPr marL="2743200" marR="0" lvl="6"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7pPr>
            <a:lvl8pPr marL="3200400" marR="0" lvl="7"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8pPr>
            <a:lvl9pPr marL="3657600" marR="0" lvl="8" indent="0" algn="l" rtl="0">
              <a:lnSpc>
                <a:spcPct val="115000"/>
              </a:lnSpc>
              <a:spcBef>
                <a:spcPts val="0"/>
              </a:spcBef>
              <a:spcAft>
                <a:spcPts val="1600"/>
              </a:spcAft>
              <a:buClr>
                <a:schemeClr val="accent3"/>
              </a:buClr>
              <a:buFont typeface="Average"/>
              <a:buNone/>
              <a:defRPr sz="1400" b="0" i="0" u="none" strike="noStrike" cap="none">
                <a:solidFill>
                  <a:schemeClr val="accent3"/>
                </a:solidFill>
                <a:latin typeface="Average"/>
                <a:ea typeface="Average"/>
                <a:cs typeface="Average"/>
                <a:sym typeface="Average"/>
              </a:defRPr>
            </a:lvl9pPr>
          </a:lstStyle>
          <a:p>
            <a:endParaRPr/>
          </a:p>
        </p:txBody>
      </p:sp>
      <p:sp>
        <p:nvSpPr>
          <p:cNvPr id="83" name="Shape 83"/>
          <p:cNvSpPr txBox="1">
            <a:spLocks noGrp="1"/>
          </p:cNvSpPr>
          <p:nvPr>
            <p:ph type="sldNum" idx="12"/>
          </p:nvPr>
        </p:nvSpPr>
        <p:spPr>
          <a:xfrm>
            <a:off x="8490250" y="4681007"/>
            <a:ext cx="548699"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accent3"/>
              </a:buClr>
              <a:buSzPct val="25000"/>
              <a:buFont typeface="Average"/>
              <a:buNone/>
            </a:pPr>
            <a:fld id="{00000000-1234-1234-1234-123412341234}" type="slidenum">
              <a:rPr lang="en-US" sz="1000" b="0" i="0" u="none" strike="noStrike" cap="none">
                <a:solidFill>
                  <a:schemeClr val="accent3"/>
                </a:solidFill>
                <a:latin typeface="Average"/>
                <a:ea typeface="Average"/>
                <a:cs typeface="Average"/>
                <a:sym typeface="Average"/>
              </a:rPr>
              <a:t>‹#›</a:t>
            </a:fld>
            <a:endParaRPr lang="en-US" sz="1000" b="0" i="0" u="none" strike="noStrike" cap="none">
              <a:solidFill>
                <a:schemeClr val="accent3"/>
              </a:solidFill>
              <a:latin typeface="Average"/>
              <a:ea typeface="Average"/>
              <a:cs typeface="Average"/>
              <a:sym typeface="Average"/>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6"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188891A-1122-46E3-9A7A-3FBFA498F530}" type="datetimeFigureOut">
              <a:rPr lang="en-US" smtClean="0"/>
              <a:t>10/9/2016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D6F25-C34A-45B9-AE98-4FF59A96BBD5}" type="slidenum">
              <a:rPr lang="en-US" smtClean="0"/>
              <a:t>‹#›</a:t>
            </a:fld>
            <a:endParaRPr lang="en-US"/>
          </a:p>
        </p:txBody>
      </p:sp>
    </p:spTree>
    <p:extLst>
      <p:ext uri="{BB962C8B-B14F-4D97-AF65-F5344CB8AC3E}">
        <p14:creationId xmlns:p14="http://schemas.microsoft.com/office/powerpoint/2010/main" val="234588407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5.emf"/><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jpg"/><Relationship Id="rId10" Type="http://schemas.openxmlformats.org/officeDocument/2006/relationships/image" Target="../media/image45.jpg"/><Relationship Id="rId4" Type="http://schemas.openxmlformats.org/officeDocument/2006/relationships/image" Target="../media/image39.png"/><Relationship Id="rId9" Type="http://schemas.openxmlformats.org/officeDocument/2006/relationships/image" Target="../media/image44.jpg"/></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1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ctrTitle"/>
          </p:nvPr>
        </p:nvSpPr>
        <p:spPr>
          <a:xfrm>
            <a:off x="685799" y="840403"/>
            <a:ext cx="7772400" cy="11024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7F7F7F"/>
              </a:buClr>
              <a:buSzPct val="25000"/>
              <a:buFont typeface="Average"/>
              <a:buNone/>
            </a:pPr>
            <a:r>
              <a:rPr lang="en-US" sz="3600" b="0" i="0" u="none" strike="noStrike" cap="none" dirty="0">
                <a:solidFill>
                  <a:srgbClr val="7F7F7F"/>
                </a:solidFill>
                <a:latin typeface="Oswald" panose="020B0604020202020204" charset="0"/>
              </a:rPr>
              <a:t>Guest Experience is a </a:t>
            </a:r>
            <a:br>
              <a:rPr lang="en-US" sz="3600" b="0" i="0" u="none" strike="noStrike" cap="none" dirty="0">
                <a:solidFill>
                  <a:srgbClr val="7F7F7F"/>
                </a:solidFill>
                <a:latin typeface="Oswald" panose="020B0604020202020204" charset="0"/>
              </a:rPr>
            </a:br>
            <a:r>
              <a:rPr lang="en-US" sz="3600" b="0" i="0" u="none" strike="noStrike" cap="none" dirty="0">
                <a:solidFill>
                  <a:srgbClr val="7F7F7F"/>
                </a:solidFill>
                <a:latin typeface="Oswald" panose="020B0604020202020204" charset="0"/>
              </a:rPr>
              <a:t>Community Project</a:t>
            </a:r>
          </a:p>
        </p:txBody>
      </p:sp>
      <p:sp>
        <p:nvSpPr>
          <p:cNvPr id="103" name="Shape 103"/>
          <p:cNvSpPr txBox="1">
            <a:spLocks noGrp="1"/>
          </p:cNvSpPr>
          <p:nvPr>
            <p:ph type="subTitle" idx="1"/>
          </p:nvPr>
        </p:nvSpPr>
        <p:spPr>
          <a:xfrm>
            <a:off x="1371600" y="2914650"/>
            <a:ext cx="6400799" cy="1314448"/>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888888"/>
              </a:buClr>
              <a:buSzPct val="25000"/>
              <a:buFont typeface="Arial"/>
              <a:buNone/>
            </a:pPr>
            <a:r>
              <a:rPr lang="en-US" sz="3200" b="0" i="0" u="none" strike="noStrike" cap="none">
                <a:solidFill>
                  <a:srgbClr val="888888"/>
                </a:solidFill>
                <a:latin typeface="Calibri"/>
                <a:ea typeface="Calibri"/>
                <a:cs typeface="Calibri"/>
                <a:sym typeface="Calibri"/>
              </a:rPr>
              <a:t> </a:t>
            </a:r>
          </a:p>
        </p:txBody>
      </p:sp>
      <p:pic>
        <p:nvPicPr>
          <p:cNvPr id="104" name="Shape 104"/>
          <p:cNvPicPr preferRelativeResize="0"/>
          <p:nvPr/>
        </p:nvPicPr>
        <p:blipFill rotWithShape="1">
          <a:blip r:embed="rId3">
            <a:alphaModFix/>
          </a:blip>
          <a:srcRect/>
          <a:stretch/>
        </p:blipFill>
        <p:spPr>
          <a:xfrm>
            <a:off x="2867375" y="2868849"/>
            <a:ext cx="3484500" cy="1772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457200" y="205979"/>
            <a:ext cx="8229600" cy="85725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7F7F7F"/>
              </a:buClr>
              <a:buSzPct val="25000"/>
              <a:buFont typeface="Calibri"/>
              <a:buNone/>
            </a:pPr>
            <a:r>
              <a:rPr lang="en-US" sz="3600" b="0" i="0" u="none" strike="noStrike" cap="none" dirty="0">
                <a:solidFill>
                  <a:srgbClr val="7F7F7F"/>
                </a:solidFill>
                <a:latin typeface="Oswald" panose="020B0604020202020204" charset="0"/>
                <a:sym typeface="Calibri"/>
              </a:rPr>
              <a:t>Goals of Session</a:t>
            </a:r>
          </a:p>
        </p:txBody>
      </p:sp>
      <p:sp>
        <p:nvSpPr>
          <p:cNvPr id="110" name="Shape 110"/>
          <p:cNvSpPr txBox="1">
            <a:spLocks noGrp="1"/>
          </p:cNvSpPr>
          <p:nvPr>
            <p:ph type="body" idx="1"/>
          </p:nvPr>
        </p:nvSpPr>
        <p:spPr>
          <a:xfrm>
            <a:off x="457200" y="1509675"/>
            <a:ext cx="8229600" cy="3394500"/>
          </a:xfrm>
          <a:prstGeom prst="rect">
            <a:avLst/>
          </a:prstGeom>
          <a:noFill/>
          <a:ln>
            <a:noFill/>
          </a:ln>
        </p:spPr>
        <p:txBody>
          <a:bodyPr lIns="91425" tIns="45700" rIns="91425" bIns="45700" anchor="t" anchorCtr="0">
            <a:noAutofit/>
          </a:bodyPr>
          <a:lstStyle/>
          <a:p>
            <a:pPr marL="76200" marR="0" lvl="0" indent="0" algn="l" rtl="0">
              <a:lnSpc>
                <a:spcPct val="100000"/>
              </a:lnSpc>
              <a:spcBef>
                <a:spcPts val="0"/>
              </a:spcBef>
              <a:spcAft>
                <a:spcPts val="1400"/>
              </a:spcAft>
              <a:buClr>
                <a:srgbClr val="7F7F7F"/>
              </a:buClr>
              <a:buSzPct val="100000"/>
              <a:buNone/>
            </a:pPr>
            <a:r>
              <a:rPr lang="en-US" sz="2400" dirty="0">
                <a:solidFill>
                  <a:srgbClr val="7F7F7F"/>
                </a:solidFill>
              </a:rPr>
              <a:t>B</a:t>
            </a:r>
            <a:r>
              <a:rPr lang="en-US" sz="2400" b="0" i="0" u="none" strike="noStrike" cap="none" dirty="0">
                <a:solidFill>
                  <a:srgbClr val="7F7F7F"/>
                </a:solidFill>
                <a:latin typeface="Calibri"/>
                <a:ea typeface="Calibri"/>
                <a:cs typeface="Calibri"/>
                <a:sym typeface="Calibri"/>
              </a:rPr>
              <a:t>uild a guest experience model for </a:t>
            </a:r>
            <a:r>
              <a:rPr lang="en-US" sz="2400" dirty="0">
                <a:solidFill>
                  <a:srgbClr val="7F7F7F"/>
                </a:solidFill>
              </a:rPr>
              <a:t>your</a:t>
            </a:r>
            <a:r>
              <a:rPr lang="en-US" sz="2400" b="0" i="0" u="none" strike="noStrike" cap="none" dirty="0">
                <a:solidFill>
                  <a:srgbClr val="7F7F7F"/>
                </a:solidFill>
                <a:latin typeface="Calibri"/>
                <a:ea typeface="Calibri"/>
                <a:cs typeface="Calibri"/>
                <a:sym typeface="Calibri"/>
              </a:rPr>
              <a:t> community. </a:t>
            </a:r>
          </a:p>
          <a:p>
            <a:pPr marL="76200" marR="0" lvl="0" indent="0" algn="l" rtl="0">
              <a:lnSpc>
                <a:spcPct val="100000"/>
              </a:lnSpc>
              <a:spcBef>
                <a:spcPts val="480"/>
              </a:spcBef>
              <a:spcAft>
                <a:spcPts val="1400"/>
              </a:spcAft>
              <a:buClr>
                <a:srgbClr val="7F7F7F"/>
              </a:buClr>
              <a:buSzPct val="100000"/>
              <a:buNone/>
            </a:pPr>
            <a:r>
              <a:rPr lang="en-US" sz="2400" dirty="0">
                <a:solidFill>
                  <a:srgbClr val="7F7F7F"/>
                </a:solidFill>
              </a:rPr>
              <a:t>Foster c</a:t>
            </a:r>
            <a:r>
              <a:rPr lang="en-US" sz="2400" b="0" i="0" u="none" strike="noStrike" cap="none" dirty="0">
                <a:solidFill>
                  <a:srgbClr val="7F7F7F"/>
                </a:solidFill>
                <a:latin typeface="Calibri"/>
                <a:ea typeface="Calibri"/>
                <a:cs typeface="Calibri"/>
                <a:sym typeface="Calibri"/>
              </a:rPr>
              <a:t>ollaborat</a:t>
            </a:r>
            <a:r>
              <a:rPr lang="en-US" sz="2400" dirty="0">
                <a:solidFill>
                  <a:srgbClr val="7F7F7F"/>
                </a:solidFill>
              </a:rPr>
              <a:t>ion</a:t>
            </a:r>
            <a:r>
              <a:rPr lang="en-US" sz="2400" b="0" i="0" u="none" strike="noStrike" cap="none" dirty="0">
                <a:solidFill>
                  <a:srgbClr val="7F7F7F"/>
                </a:solidFill>
                <a:latin typeface="Calibri"/>
                <a:ea typeface="Calibri"/>
                <a:cs typeface="Calibri"/>
                <a:sym typeface="Calibri"/>
              </a:rPr>
              <a:t> with your local tourism entity, cultural attractions and localities to promote and </a:t>
            </a:r>
            <a:r>
              <a:rPr lang="en-US" sz="2400" dirty="0">
                <a:solidFill>
                  <a:srgbClr val="7F7F7F"/>
                </a:solidFill>
              </a:rPr>
              <a:t>create</a:t>
            </a:r>
            <a:r>
              <a:rPr lang="en-US" sz="2400" b="0" i="0" u="none" strike="noStrike" cap="none" dirty="0">
                <a:solidFill>
                  <a:srgbClr val="7F7F7F"/>
                </a:solidFill>
                <a:latin typeface="Calibri"/>
                <a:ea typeface="Calibri"/>
                <a:cs typeface="Calibri"/>
                <a:sym typeface="Calibri"/>
              </a:rPr>
              <a:t> a brand of guest experience excellence.</a:t>
            </a:r>
          </a:p>
          <a:p>
            <a:pPr marL="76200" marR="0" lvl="0" indent="0" algn="l" rtl="0">
              <a:lnSpc>
                <a:spcPct val="100000"/>
              </a:lnSpc>
              <a:spcBef>
                <a:spcPts val="480"/>
              </a:spcBef>
              <a:spcAft>
                <a:spcPts val="1400"/>
              </a:spcAft>
              <a:buClr>
                <a:srgbClr val="7F7F7F"/>
              </a:buClr>
              <a:buSzPct val="100000"/>
              <a:buNone/>
            </a:pPr>
            <a:r>
              <a:rPr lang="en-US" sz="2400" dirty="0">
                <a:solidFill>
                  <a:srgbClr val="7F7F7F"/>
                </a:solidFill>
              </a:rPr>
              <a:t>Become</a:t>
            </a:r>
            <a:r>
              <a:rPr lang="en-US" sz="2400" b="0" i="0" u="none" strike="noStrike" cap="none" dirty="0">
                <a:solidFill>
                  <a:srgbClr val="7F7F7F"/>
                </a:solidFill>
                <a:latin typeface="Calibri"/>
                <a:ea typeface="Calibri"/>
                <a:cs typeface="Calibri"/>
                <a:sym typeface="Calibri"/>
              </a:rPr>
              <a:t> brand ambassadors by delivering guest excellence and reap the benefits of economic wealth.  </a:t>
            </a:r>
          </a:p>
          <a:p>
            <a:pPr marL="0" marR="0" lvl="0" indent="0" algn="l" rtl="0">
              <a:lnSpc>
                <a:spcPct val="100000"/>
              </a:lnSpc>
              <a:spcBef>
                <a:spcPts val="480"/>
              </a:spcBef>
              <a:spcAft>
                <a:spcPts val="0"/>
              </a:spcAft>
              <a:buClr>
                <a:schemeClr val="dk1"/>
              </a:buClr>
              <a:buSzPct val="25000"/>
              <a:buFont typeface="Arial"/>
              <a:buNone/>
            </a:pPr>
            <a:endParaRPr sz="2400" b="0" i="0" u="none" strike="noStrike" cap="none" dirty="0">
              <a:solidFill>
                <a:srgbClr val="7F7F7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2288" y="3600450"/>
            <a:ext cx="5486399" cy="666750"/>
          </a:xfrm>
        </p:spPr>
        <p:txBody>
          <a:bodyPr/>
          <a:lstStyle/>
          <a:p>
            <a:pPr algn="ctr"/>
            <a:r>
              <a:rPr lang="en-US" sz="3600" dirty="0">
                <a:solidFill>
                  <a:schemeClr val="tx1">
                    <a:lumMod val="50000"/>
                    <a:lumOff val="50000"/>
                  </a:schemeClr>
                </a:solidFill>
                <a:latin typeface="Bodoni MT" panose="02070603080606020203" pitchFamily="18" charset="0"/>
              </a:rPr>
              <a:t>Shared Vision</a:t>
            </a:r>
          </a:p>
        </p:txBody>
      </p:sp>
      <p:pic>
        <p:nvPicPr>
          <p:cNvPr id="4" name="Content Placeholder 3"/>
          <p:cNvPicPr>
            <a:picLocks noGrp="1" noChangeAspect="1"/>
          </p:cNvPicPr>
          <p:nvPr>
            <p:ph type="pic" idx="2"/>
          </p:nvPr>
        </p:nvPicPr>
        <p:blipFill>
          <a:blip r:embed="rId3"/>
          <a:srcRect t="10154" b="10154"/>
          <a:stretch>
            <a:fillRect/>
          </a:stretch>
        </p:blipFill>
        <p:spPr/>
      </p:pic>
      <p:sp>
        <p:nvSpPr>
          <p:cNvPr id="6" name="Text Placeholder 5"/>
          <p:cNvSpPr>
            <a:spLocks noGrp="1"/>
          </p:cNvSpPr>
          <p:nvPr>
            <p:ph type="body" idx="1"/>
          </p:nvPr>
        </p:nvSpPr>
        <p:spPr>
          <a:xfrm>
            <a:off x="1792288" y="4267200"/>
            <a:ext cx="5486399" cy="817430"/>
          </a:xfrm>
        </p:spPr>
        <p:txBody>
          <a:bodyPr/>
          <a:lstStyle/>
          <a:p>
            <a:pPr algn="ctr"/>
            <a:r>
              <a:rPr lang="en-US" dirty="0">
                <a:solidFill>
                  <a:schemeClr val="bg1">
                    <a:lumMod val="50000"/>
                  </a:schemeClr>
                </a:solidFill>
              </a:rPr>
              <a:t>Guest Experience is everyone’s project</a:t>
            </a:r>
          </a:p>
        </p:txBody>
      </p:sp>
    </p:spTree>
    <p:extLst>
      <p:ext uri="{BB962C8B-B14F-4D97-AF65-F5344CB8AC3E}">
        <p14:creationId xmlns:p14="http://schemas.microsoft.com/office/powerpoint/2010/main" val="3873855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57200" y="205979"/>
            <a:ext cx="8229600" cy="85725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7F7F7F"/>
              </a:buClr>
              <a:buSzPct val="25000"/>
              <a:buFont typeface="Calibri"/>
              <a:buNone/>
            </a:pPr>
            <a:r>
              <a:rPr lang="en-US" sz="3600" b="0" i="0" u="none" strike="noStrike" cap="none" dirty="0">
                <a:solidFill>
                  <a:srgbClr val="7F7F7F"/>
                </a:solidFill>
                <a:latin typeface="Oswald" panose="020B0604020202020204" charset="0"/>
                <a:sym typeface="Calibri"/>
              </a:rPr>
              <a:t>Introductions</a:t>
            </a:r>
          </a:p>
        </p:txBody>
      </p:sp>
      <p:pic>
        <p:nvPicPr>
          <p:cNvPr id="123" name="Shape 123" descr="https://attachment.outlook.office.net/owa/Susan@brandywinevalley.com/service.svc/s/GetAttachmentThumbnail?id=AAMkADgzMjBiMTNlLTViMTEtNDM5OS1iMzI1LTRlZTEwZWUwNGRiNQBGAAAAAADlEWpz856GQ6iM6mE1O3PBBwCvIWleJAMZTq97%2FP6nBu0lAAAAAAENAACvIWleJAMZTq97%2FP6nBu0lAAJlVQRCAAABEgAQABn3WRB%2FZCxNrvSH53UaDLM%3D&amp;thumbnailType=2&amp;X-OWA-CANARY=J5FeM3RHfEmHw69kYby3keBDvEQk19MYXvumLSrj58ZvGCgFOt8gixhAZwREBs7Qj-ry9KZL-Ew.&amp;token=82dd7d81-f703-45fa-9e2b-8edc87539d99&amp;owa=outlook.office.com"/>
          <p:cNvPicPr preferRelativeResize="0"/>
          <p:nvPr/>
        </p:nvPicPr>
        <p:blipFill rotWithShape="1">
          <a:blip r:embed="rId3">
            <a:alphaModFix/>
          </a:blip>
          <a:srcRect/>
          <a:stretch/>
        </p:blipFill>
        <p:spPr>
          <a:xfrm>
            <a:off x="2838458" y="3800340"/>
            <a:ext cx="2924100" cy="752400"/>
          </a:xfrm>
          <a:prstGeom prst="rect">
            <a:avLst/>
          </a:prstGeom>
          <a:noFill/>
          <a:ln>
            <a:noFill/>
          </a:ln>
        </p:spPr>
      </p:pic>
      <p:pic>
        <p:nvPicPr>
          <p:cNvPr id="125" name="Shape 125"/>
          <p:cNvPicPr preferRelativeResize="0"/>
          <p:nvPr/>
        </p:nvPicPr>
        <p:blipFill>
          <a:blip r:embed="rId4">
            <a:alphaModFix/>
          </a:blip>
          <a:stretch>
            <a:fillRect/>
          </a:stretch>
        </p:blipFill>
        <p:spPr>
          <a:xfrm>
            <a:off x="457199" y="1696575"/>
            <a:ext cx="2889343" cy="1289766"/>
          </a:xfrm>
          <a:prstGeom prst="rect">
            <a:avLst/>
          </a:prstGeom>
          <a:noFill/>
          <a:ln>
            <a:noFill/>
          </a:ln>
        </p:spPr>
      </p:pic>
      <p:pic>
        <p:nvPicPr>
          <p:cNvPr id="6" name="image01.jpg"/>
          <p:cNvPicPr/>
          <p:nvPr/>
        </p:nvPicPr>
        <p:blipFill>
          <a:blip r:embed="rId5" cstate="print">
            <a:extLst>
              <a:ext uri="{28A0092B-C50C-407E-A947-70E740481C1C}">
                <a14:useLocalDpi xmlns:a14="http://schemas.microsoft.com/office/drawing/2010/main" val="0"/>
              </a:ext>
            </a:extLst>
          </a:blip>
          <a:stretch>
            <a:fillRect/>
          </a:stretch>
        </p:blipFill>
        <p:spPr>
          <a:xfrm>
            <a:off x="5054138" y="1853591"/>
            <a:ext cx="3046212" cy="1167076"/>
          </a:xfrm>
          <a:prstGeom prst="rect">
            <a:avLst/>
          </a:prstGeo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457200" y="205979"/>
            <a:ext cx="8229600" cy="85725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7F7F7F"/>
              </a:buClr>
              <a:buSzPct val="25000"/>
              <a:buFont typeface="Calibri"/>
              <a:buNone/>
            </a:pPr>
            <a:r>
              <a:rPr lang="en-US" b="0" i="0" u="none" strike="noStrike" cap="none" dirty="0">
                <a:solidFill>
                  <a:srgbClr val="7F7F7F"/>
                </a:solidFill>
                <a:latin typeface="Oswald" panose="020B0604020202020204" charset="0"/>
                <a:sym typeface="Calibri"/>
              </a:rPr>
              <a:t>Imagine</a:t>
            </a:r>
          </a:p>
        </p:txBody>
      </p:sp>
      <p:pic>
        <p:nvPicPr>
          <p:cNvPr id="131" name="Shape 131" descr="figure_thinking_bubble_400_clr.png"/>
          <p:cNvPicPr preferRelativeResize="0">
            <a:picLocks noGrp="1"/>
          </p:cNvPicPr>
          <p:nvPr>
            <p:ph type="body" idx="1"/>
          </p:nvPr>
        </p:nvPicPr>
        <p:blipFill rotWithShape="1">
          <a:blip r:embed="rId3">
            <a:alphaModFix/>
          </a:blip>
          <a:srcRect/>
          <a:stretch/>
        </p:blipFill>
        <p:spPr>
          <a:xfrm>
            <a:off x="2667000" y="1468437"/>
            <a:ext cx="3809998" cy="2857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457200" y="205979"/>
            <a:ext cx="8229600" cy="85725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3600" dirty="0">
                <a:solidFill>
                  <a:srgbClr val="7F7F7F"/>
                </a:solidFill>
                <a:latin typeface="Oswald" panose="020B0604020202020204" charset="0"/>
              </a:rPr>
              <a:t>Quiz</a:t>
            </a:r>
          </a:p>
        </p:txBody>
      </p:sp>
      <p:sp>
        <p:nvSpPr>
          <p:cNvPr id="137" name="Shape 137"/>
          <p:cNvSpPr txBox="1">
            <a:spLocks noGrp="1"/>
          </p:cNvSpPr>
          <p:nvPr>
            <p:ph type="body" idx="1"/>
          </p:nvPr>
        </p:nvSpPr>
        <p:spPr>
          <a:xfrm>
            <a:off x="493075" y="1436875"/>
            <a:ext cx="8229600" cy="33945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7F7F7F"/>
              </a:buClr>
              <a:buSzPct val="25000"/>
              <a:buFont typeface="Arial"/>
              <a:buNone/>
            </a:pPr>
            <a:r>
              <a:rPr lang="en-US" sz="3200" b="0" i="0" u="none" strike="noStrike" cap="none">
                <a:solidFill>
                  <a:srgbClr val="7F7F7F"/>
                </a:solidFill>
                <a:latin typeface="Calibri"/>
                <a:ea typeface="Calibri"/>
                <a:cs typeface="Calibri"/>
                <a:sym typeface="Calibri"/>
              </a:rPr>
              <a:t>What is the number one reason a customer will not go back to a restaurant?</a:t>
            </a:r>
          </a:p>
          <a:p>
            <a:pPr marL="514350" marR="0" lvl="0" indent="-514350" algn="l" rtl="0">
              <a:lnSpc>
                <a:spcPct val="100000"/>
              </a:lnSpc>
              <a:spcBef>
                <a:spcPts val="640"/>
              </a:spcBef>
              <a:spcAft>
                <a:spcPts val="0"/>
              </a:spcAft>
              <a:buClr>
                <a:srgbClr val="7F7F7F"/>
              </a:buClr>
              <a:buSzPct val="100000"/>
              <a:buFont typeface="Arial"/>
              <a:buAutoNum type="arabicParenR"/>
            </a:pPr>
            <a:r>
              <a:rPr lang="en-US" sz="3200" b="0" i="0" u="none" strike="noStrike" cap="none">
                <a:solidFill>
                  <a:srgbClr val="7F7F7F"/>
                </a:solidFill>
                <a:latin typeface="Calibri"/>
                <a:ea typeface="Calibri"/>
                <a:cs typeface="Calibri"/>
                <a:sym typeface="Calibri"/>
              </a:rPr>
              <a:t>Bad food</a:t>
            </a:r>
          </a:p>
          <a:p>
            <a:pPr marL="514350" marR="0" lvl="0" indent="-514350" algn="l" rtl="0">
              <a:lnSpc>
                <a:spcPct val="100000"/>
              </a:lnSpc>
              <a:spcBef>
                <a:spcPts val="640"/>
              </a:spcBef>
              <a:spcAft>
                <a:spcPts val="0"/>
              </a:spcAft>
              <a:buClr>
                <a:srgbClr val="7F7F7F"/>
              </a:buClr>
              <a:buSzPct val="100000"/>
              <a:buFont typeface="Arial"/>
              <a:buAutoNum type="arabicParenR"/>
            </a:pPr>
            <a:r>
              <a:rPr lang="en-US" sz="3200" b="0" i="0" u="none" strike="noStrike" cap="none">
                <a:solidFill>
                  <a:srgbClr val="7F7F7F"/>
                </a:solidFill>
                <a:latin typeface="Calibri"/>
                <a:ea typeface="Calibri"/>
                <a:cs typeface="Calibri"/>
                <a:sym typeface="Calibri"/>
              </a:rPr>
              <a:t>Dirty restroom</a:t>
            </a:r>
          </a:p>
          <a:p>
            <a:pPr marL="514350" marR="0" lvl="0" indent="-514350" algn="l" rtl="0">
              <a:lnSpc>
                <a:spcPct val="100000"/>
              </a:lnSpc>
              <a:spcBef>
                <a:spcPts val="640"/>
              </a:spcBef>
              <a:spcAft>
                <a:spcPts val="0"/>
              </a:spcAft>
              <a:buClr>
                <a:srgbClr val="7F7F7F"/>
              </a:buClr>
              <a:buSzPct val="100000"/>
              <a:buFont typeface="Arial"/>
              <a:buAutoNum type="arabicParenR"/>
            </a:pPr>
            <a:r>
              <a:rPr lang="en-US" sz="3200" b="0" i="0" u="none" strike="noStrike" cap="none">
                <a:solidFill>
                  <a:srgbClr val="7F7F7F"/>
                </a:solidFill>
                <a:latin typeface="Calibri"/>
                <a:ea typeface="Calibri"/>
                <a:cs typeface="Calibri"/>
                <a:sym typeface="Calibri"/>
              </a:rPr>
              <a:t>Rude Service-ignored</a:t>
            </a:r>
          </a:p>
          <a:p>
            <a:pPr marL="514350" marR="0" lvl="0" indent="-514350" algn="l" rtl="0">
              <a:lnSpc>
                <a:spcPct val="100000"/>
              </a:lnSpc>
              <a:spcBef>
                <a:spcPts val="640"/>
              </a:spcBef>
              <a:spcAft>
                <a:spcPts val="0"/>
              </a:spcAft>
              <a:buClr>
                <a:schemeClr val="dk1"/>
              </a:buClr>
              <a:buSzPct val="25000"/>
              <a:buFont typeface="Arial"/>
              <a:buNone/>
            </a:pP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3203192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chemeClr val="tx1">
                    <a:lumMod val="50000"/>
                    <a:lumOff val="50000"/>
                  </a:schemeClr>
                </a:solidFill>
                <a:latin typeface="Oswald" panose="020B0604020202020204" charset="0"/>
              </a:rPr>
              <a:t>Quiz</a:t>
            </a:r>
          </a:p>
        </p:txBody>
      </p:sp>
      <p:sp>
        <p:nvSpPr>
          <p:cNvPr id="3" name="Text Placeholder 2"/>
          <p:cNvSpPr>
            <a:spLocks noGrp="1"/>
          </p:cNvSpPr>
          <p:nvPr>
            <p:ph type="body" idx="1"/>
          </p:nvPr>
        </p:nvSpPr>
        <p:spPr/>
        <p:txBody>
          <a:bodyPr/>
          <a:lstStyle/>
          <a:p>
            <a:pPr marL="0" lvl="0" indent="0">
              <a:spcBef>
                <a:spcPts val="0"/>
              </a:spcBef>
              <a:buClr>
                <a:srgbClr val="7F7F7F"/>
              </a:buClr>
              <a:buSzPct val="25000"/>
              <a:buNone/>
            </a:pPr>
            <a:r>
              <a:rPr lang="en-US" dirty="0">
                <a:solidFill>
                  <a:srgbClr val="7F7F7F"/>
                </a:solidFill>
              </a:rPr>
              <a:t>How many Chinese visitors are expected to travel overseas in 2020?</a:t>
            </a:r>
          </a:p>
          <a:p>
            <a:pPr marL="0" indent="0">
              <a:spcBef>
                <a:spcPts val="0"/>
              </a:spcBef>
              <a:buClr>
                <a:srgbClr val="7F7F7F"/>
              </a:buClr>
              <a:buSzPct val="25000"/>
              <a:buNone/>
            </a:pPr>
            <a:r>
              <a:rPr lang="en-US" dirty="0">
                <a:solidFill>
                  <a:srgbClr val="7F7F7F"/>
                </a:solidFill>
              </a:rPr>
              <a:t>1) 20 million </a:t>
            </a:r>
          </a:p>
          <a:p>
            <a:pPr marL="0" indent="0">
              <a:spcBef>
                <a:spcPts val="0"/>
              </a:spcBef>
              <a:buClr>
                <a:srgbClr val="7F7F7F"/>
              </a:buClr>
              <a:buSzPct val="25000"/>
              <a:buNone/>
            </a:pPr>
            <a:r>
              <a:rPr lang="en-US" dirty="0">
                <a:solidFill>
                  <a:srgbClr val="7F7F7F"/>
                </a:solidFill>
              </a:rPr>
              <a:t>2) 65 million </a:t>
            </a:r>
          </a:p>
          <a:p>
            <a:pPr marL="0" indent="0">
              <a:spcBef>
                <a:spcPts val="0"/>
              </a:spcBef>
              <a:buClr>
                <a:srgbClr val="7F7F7F"/>
              </a:buClr>
              <a:buSzPct val="25000"/>
              <a:buNone/>
            </a:pPr>
            <a:r>
              <a:rPr lang="en-US" dirty="0">
                <a:solidFill>
                  <a:srgbClr val="7F7F7F"/>
                </a:solidFill>
              </a:rPr>
              <a:t>3) 100 million </a:t>
            </a:r>
          </a:p>
          <a:p>
            <a:pPr indent="0">
              <a:buNone/>
            </a:pPr>
            <a:endParaRPr lang="en-US" dirty="0"/>
          </a:p>
        </p:txBody>
      </p:sp>
    </p:spTree>
    <p:extLst>
      <p:ext uri="{BB962C8B-B14F-4D97-AF65-F5344CB8AC3E}">
        <p14:creationId xmlns:p14="http://schemas.microsoft.com/office/powerpoint/2010/main" val="2575509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2270267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57200" y="205979"/>
            <a:ext cx="8229600" cy="857250"/>
          </a:xfrm>
          <a:prstGeom prst="rect">
            <a:avLst/>
          </a:prstGeom>
          <a:noFill/>
          <a:ln>
            <a:noFill/>
          </a:ln>
        </p:spPr>
        <p:txBody>
          <a:bodyPr lIns="91425" tIns="45700" rIns="91425" bIns="45700" anchor="ctr" anchorCtr="0">
            <a:noAutofit/>
          </a:bodyPr>
          <a:lstStyle/>
          <a:p>
            <a:pPr marL="2743200" marR="0" lvl="0" indent="457200" algn="l" rtl="0">
              <a:lnSpc>
                <a:spcPct val="100000"/>
              </a:lnSpc>
              <a:spcBef>
                <a:spcPts val="0"/>
              </a:spcBef>
              <a:spcAft>
                <a:spcPts val="0"/>
              </a:spcAft>
              <a:buClr>
                <a:schemeClr val="dk1"/>
              </a:buClr>
              <a:buSzPct val="25000"/>
              <a:buFont typeface="Calibri"/>
              <a:buNone/>
            </a:pPr>
            <a:r>
              <a:rPr lang="en-US" sz="3600" dirty="0">
                <a:solidFill>
                  <a:srgbClr val="7F7F7F"/>
                </a:solidFill>
                <a:latin typeface="Oswald" panose="020B0604020202020204" charset="0"/>
              </a:rPr>
              <a:t>Quiz</a:t>
            </a:r>
          </a:p>
        </p:txBody>
      </p:sp>
      <p:sp>
        <p:nvSpPr>
          <p:cNvPr id="150" name="Shape 150"/>
          <p:cNvSpPr txBox="1">
            <a:spLocks noGrp="1"/>
          </p:cNvSpPr>
          <p:nvPr>
            <p:ph type="body" idx="1"/>
          </p:nvPr>
        </p:nvSpPr>
        <p:spPr>
          <a:xfrm>
            <a:off x="457200" y="1200150"/>
            <a:ext cx="8229600" cy="339447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7F7F7F"/>
              </a:buClr>
              <a:buSzPct val="25000"/>
              <a:buFont typeface="Arial"/>
              <a:buNone/>
            </a:pPr>
            <a:r>
              <a:rPr lang="en-US" dirty="0">
                <a:solidFill>
                  <a:srgbClr val="7F7F7F"/>
                </a:solidFill>
              </a:rPr>
              <a:t>Which of the following are tourism businesses?</a:t>
            </a:r>
            <a:endParaRPr lang="en-US" sz="3200" b="0" i="0" u="none" strike="noStrike" cap="none" dirty="0">
              <a:solidFill>
                <a:srgbClr val="7F7F7F"/>
              </a:solidFill>
              <a:latin typeface="Calibri"/>
              <a:ea typeface="Calibri"/>
              <a:cs typeface="Calibri"/>
              <a:sym typeface="Calibri"/>
            </a:endParaRPr>
          </a:p>
          <a:p>
            <a:pPr marL="514350" marR="0" lvl="0" indent="-514350" algn="l" rtl="0">
              <a:lnSpc>
                <a:spcPct val="100000"/>
              </a:lnSpc>
              <a:spcBef>
                <a:spcPts val="640"/>
              </a:spcBef>
              <a:spcAft>
                <a:spcPts val="0"/>
              </a:spcAft>
              <a:buClr>
                <a:srgbClr val="7F7F7F"/>
              </a:buClr>
              <a:buSzPct val="100000"/>
              <a:buFont typeface="Arial"/>
              <a:buAutoNum type="arabicParenR"/>
            </a:pPr>
            <a:r>
              <a:rPr lang="en-US" sz="3200" b="0" i="0" u="none" strike="noStrike" cap="none" dirty="0">
                <a:solidFill>
                  <a:srgbClr val="7F7F7F"/>
                </a:solidFill>
                <a:latin typeface="Calibri"/>
                <a:ea typeface="Calibri"/>
                <a:cs typeface="Calibri"/>
                <a:sym typeface="Calibri"/>
              </a:rPr>
              <a:t>Restaurants</a:t>
            </a:r>
          </a:p>
          <a:p>
            <a:pPr marL="514350" marR="0" lvl="0" indent="-514350" algn="l" rtl="0">
              <a:lnSpc>
                <a:spcPct val="100000"/>
              </a:lnSpc>
              <a:spcBef>
                <a:spcPts val="640"/>
              </a:spcBef>
              <a:spcAft>
                <a:spcPts val="0"/>
              </a:spcAft>
              <a:buClr>
                <a:srgbClr val="7F7F7F"/>
              </a:buClr>
              <a:buSzPct val="100000"/>
              <a:buFont typeface="Arial"/>
              <a:buAutoNum type="arabicParenR"/>
            </a:pPr>
            <a:r>
              <a:rPr lang="en-US" dirty="0">
                <a:solidFill>
                  <a:srgbClr val="7F7F7F"/>
                </a:solidFill>
              </a:rPr>
              <a:t>Hotels</a:t>
            </a:r>
            <a:endParaRPr lang="en-US" sz="3200" b="0" i="0" u="none" strike="noStrike" cap="none" dirty="0">
              <a:solidFill>
                <a:srgbClr val="7F7F7F"/>
              </a:solidFill>
              <a:latin typeface="Calibri"/>
              <a:ea typeface="Calibri"/>
              <a:cs typeface="Calibri"/>
              <a:sym typeface="Calibri"/>
            </a:endParaRPr>
          </a:p>
          <a:p>
            <a:pPr marL="514350" marR="0" lvl="0" indent="-514350" algn="l" rtl="0">
              <a:lnSpc>
                <a:spcPct val="100000"/>
              </a:lnSpc>
              <a:spcBef>
                <a:spcPts val="640"/>
              </a:spcBef>
              <a:spcAft>
                <a:spcPts val="0"/>
              </a:spcAft>
              <a:buClr>
                <a:srgbClr val="7F7F7F"/>
              </a:buClr>
              <a:buSzPct val="100000"/>
              <a:buFont typeface="Arial"/>
              <a:buAutoNum type="arabicParenR"/>
            </a:pPr>
            <a:r>
              <a:rPr lang="en-US" dirty="0">
                <a:solidFill>
                  <a:srgbClr val="7F7F7F"/>
                </a:solidFill>
              </a:rPr>
              <a:t>Retail Shops</a:t>
            </a:r>
          </a:p>
          <a:p>
            <a:pPr marL="514350" marR="0" lvl="0" indent="-514350" algn="l" rtl="0">
              <a:lnSpc>
                <a:spcPct val="100000"/>
              </a:lnSpc>
              <a:spcBef>
                <a:spcPts val="640"/>
              </a:spcBef>
              <a:spcAft>
                <a:spcPts val="0"/>
              </a:spcAft>
              <a:buClr>
                <a:srgbClr val="7F7F7F"/>
              </a:buClr>
              <a:buSzPct val="100000"/>
              <a:buFont typeface="Arial"/>
              <a:buAutoNum type="arabicParenR"/>
            </a:pPr>
            <a:r>
              <a:rPr lang="en-US" sz="3200" b="0" i="0" u="none" strike="noStrike" cap="none" dirty="0">
                <a:solidFill>
                  <a:srgbClr val="7F7F7F"/>
                </a:solidFill>
                <a:latin typeface="Calibri"/>
                <a:ea typeface="Calibri"/>
                <a:cs typeface="Calibri"/>
                <a:sym typeface="Calibri"/>
              </a:rPr>
              <a:t>Transportation</a:t>
            </a:r>
          </a:p>
          <a:p>
            <a:pPr marL="514350" marR="0" lvl="0" indent="-514350" algn="l" rtl="0">
              <a:lnSpc>
                <a:spcPct val="100000"/>
              </a:lnSpc>
              <a:spcBef>
                <a:spcPts val="640"/>
              </a:spcBef>
              <a:spcAft>
                <a:spcPts val="0"/>
              </a:spcAft>
              <a:buClr>
                <a:srgbClr val="7F7F7F"/>
              </a:buClr>
              <a:buSzPct val="100000"/>
              <a:buFont typeface="Arial"/>
              <a:buAutoNum type="arabicParenR"/>
            </a:pPr>
            <a:r>
              <a:rPr lang="en-US" dirty="0">
                <a:solidFill>
                  <a:srgbClr val="7F7F7F"/>
                </a:solidFill>
              </a:rPr>
              <a:t>All of the above</a:t>
            </a:r>
            <a:endParaRPr lang="en-US" sz="3200" b="0" i="0" u="none" strike="noStrike" cap="none" dirty="0">
              <a:solidFill>
                <a:srgbClr val="7F7F7F"/>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ct val="25000"/>
              <a:buFont typeface="Arial"/>
              <a:buNone/>
            </a:pPr>
            <a:endParaRPr sz="3200" b="0" i="0" u="none" strike="noStrike" cap="none" dirty="0">
              <a:solidFill>
                <a:srgbClr val="7F7F7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2057417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3704" b="64195"/>
          <a:stretch/>
        </p:blipFill>
        <p:spPr>
          <a:xfrm>
            <a:off x="1462781" y="636074"/>
            <a:ext cx="5979575" cy="2476485"/>
          </a:xfrm>
          <a:prstGeom prst="rect">
            <a:avLst/>
          </a:prstGeom>
        </p:spPr>
      </p:pic>
      <p:pic>
        <p:nvPicPr>
          <p:cNvPr id="5" name="Picture 4"/>
          <p:cNvPicPr>
            <a:picLocks noChangeAspect="1"/>
          </p:cNvPicPr>
          <p:nvPr/>
        </p:nvPicPr>
        <p:blipFill rotWithShape="1">
          <a:blip r:embed="rId3"/>
          <a:srcRect l="55400" t="63458" b="10193"/>
          <a:stretch/>
        </p:blipFill>
        <p:spPr>
          <a:xfrm>
            <a:off x="5254738" y="3258663"/>
            <a:ext cx="1869188" cy="1167075"/>
          </a:xfrm>
          <a:prstGeom prst="rect">
            <a:avLst/>
          </a:prstGeom>
        </p:spPr>
      </p:pic>
      <p:pic>
        <p:nvPicPr>
          <p:cNvPr id="6" name="Picture 5"/>
          <p:cNvPicPr>
            <a:picLocks noChangeAspect="1"/>
          </p:cNvPicPr>
          <p:nvPr/>
        </p:nvPicPr>
        <p:blipFill rotWithShape="1">
          <a:blip r:embed="rId3"/>
          <a:srcRect t="90856"/>
          <a:stretch/>
        </p:blipFill>
        <p:spPr>
          <a:xfrm>
            <a:off x="312290" y="4556039"/>
            <a:ext cx="4191000" cy="405016"/>
          </a:xfrm>
          <a:prstGeom prst="rect">
            <a:avLst/>
          </a:prstGeom>
        </p:spPr>
      </p:pic>
    </p:spTree>
    <p:extLst>
      <p:ext uri="{BB962C8B-B14F-4D97-AF65-F5344CB8AC3E}">
        <p14:creationId xmlns:p14="http://schemas.microsoft.com/office/powerpoint/2010/main" val="376625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420607" y="134703"/>
            <a:ext cx="8493977" cy="1287026"/>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Oswald"/>
              <a:buNone/>
            </a:pPr>
            <a:r>
              <a:rPr lang="en-US" sz="3600" b="0" i="0" u="none" strike="noStrike" cap="none" dirty="0">
                <a:solidFill>
                  <a:srgbClr val="7F7F7F"/>
                </a:solidFill>
                <a:latin typeface="Oswald" panose="020B0604020202020204" charset="0"/>
                <a:ea typeface="Calibri"/>
                <a:cs typeface="Calibri"/>
                <a:sym typeface="Calibri"/>
              </a:rPr>
              <a:t>Linking Experiences =</a:t>
            </a:r>
          </a:p>
          <a:p>
            <a:pPr marL="0" marR="0" lvl="0" indent="0" algn="ctr" rtl="0">
              <a:lnSpc>
                <a:spcPct val="100000"/>
              </a:lnSpc>
              <a:spcBef>
                <a:spcPts val="0"/>
              </a:spcBef>
              <a:spcAft>
                <a:spcPts val="0"/>
              </a:spcAft>
              <a:buClr>
                <a:schemeClr val="dk1"/>
              </a:buClr>
              <a:buSzPct val="25000"/>
              <a:buFont typeface="Oswald"/>
              <a:buNone/>
            </a:pPr>
            <a:r>
              <a:rPr lang="en-US" sz="3600" b="0" i="0" u="none" strike="noStrike" cap="none" dirty="0">
                <a:solidFill>
                  <a:srgbClr val="7F7F7F"/>
                </a:solidFill>
                <a:latin typeface="Oswald" panose="020B0604020202020204" charset="0"/>
                <a:ea typeface="Calibri"/>
                <a:cs typeface="Calibri"/>
                <a:sym typeface="Calibri"/>
              </a:rPr>
              <a:t> Positive Community Impact</a:t>
            </a:r>
          </a:p>
        </p:txBody>
      </p:sp>
      <p:grpSp>
        <p:nvGrpSpPr>
          <p:cNvPr id="162" name="Shape 162"/>
          <p:cNvGrpSpPr/>
          <p:nvPr/>
        </p:nvGrpSpPr>
        <p:grpSpPr>
          <a:xfrm>
            <a:off x="-306550" y="1555101"/>
            <a:ext cx="9378262" cy="3034120"/>
            <a:chOff x="28306" y="203643"/>
            <a:chExt cx="8568535" cy="3034120"/>
          </a:xfrm>
        </p:grpSpPr>
        <p:sp>
          <p:nvSpPr>
            <p:cNvPr id="163" name="Shape 163"/>
            <p:cNvSpPr/>
            <p:nvPr/>
          </p:nvSpPr>
          <p:spPr>
            <a:xfrm rot="5400000">
              <a:off x="28606" y="203343"/>
              <a:ext cx="2815500" cy="2816100"/>
            </a:xfrm>
            <a:prstGeom prst="blockArc">
              <a:avLst>
                <a:gd name="adj1" fmla="val 13500000"/>
                <a:gd name="adj2" fmla="val 18900000"/>
                <a:gd name="adj3" fmla="val 4960"/>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64" name="Shape 164"/>
            <p:cNvSpPr/>
            <p:nvPr/>
          </p:nvSpPr>
          <p:spPr>
            <a:xfrm rot="-5400000">
              <a:off x="2809431" y="203466"/>
              <a:ext cx="2815500" cy="2816099"/>
            </a:xfrm>
            <a:prstGeom prst="blockArc">
              <a:avLst>
                <a:gd name="adj1" fmla="val 13500000"/>
                <a:gd name="adj2" fmla="val 18900000"/>
                <a:gd name="adj3" fmla="val 4960"/>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65" name="Shape 165"/>
            <p:cNvSpPr/>
            <p:nvPr/>
          </p:nvSpPr>
          <p:spPr>
            <a:xfrm>
              <a:off x="3231009" y="2649449"/>
              <a:ext cx="2137818" cy="563305"/>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66" name="Shape 166"/>
            <p:cNvSpPr txBox="1"/>
            <p:nvPr/>
          </p:nvSpPr>
          <p:spPr>
            <a:xfrm>
              <a:off x="3231009" y="2649449"/>
              <a:ext cx="2137818" cy="563305"/>
            </a:xfrm>
            <a:prstGeom prst="rect">
              <a:avLst/>
            </a:prstGeom>
            <a:noFill/>
            <a:ln>
              <a:noFill/>
            </a:ln>
          </p:spPr>
          <p:txBody>
            <a:bodyPr lIns="87625" tIns="87625" rIns="87625" bIns="87625" anchor="ctr" anchorCtr="0">
              <a:noAutofit/>
            </a:bodyPr>
            <a:lstStyle/>
            <a:p>
              <a:pPr marL="0" marR="0" lvl="0" indent="0" algn="ctr" rtl="0">
                <a:lnSpc>
                  <a:spcPct val="90000"/>
                </a:lnSpc>
                <a:spcBef>
                  <a:spcPts val="0"/>
                </a:spcBef>
                <a:spcAft>
                  <a:spcPts val="0"/>
                </a:spcAft>
                <a:buClr>
                  <a:srgbClr val="000000"/>
                </a:buClr>
                <a:buFont typeface="Arial"/>
                <a:buNone/>
              </a:pPr>
              <a:endParaRPr sz="2300" b="0" i="0" u="none" strike="noStrike" cap="none">
                <a:solidFill>
                  <a:srgbClr val="000000"/>
                </a:solidFill>
                <a:latin typeface="Arial"/>
                <a:ea typeface="Arial"/>
                <a:cs typeface="Arial"/>
                <a:sym typeface="Arial"/>
              </a:endParaRPr>
            </a:p>
          </p:txBody>
        </p:sp>
        <p:sp>
          <p:nvSpPr>
            <p:cNvPr id="167" name="Shape 167"/>
            <p:cNvSpPr/>
            <p:nvPr/>
          </p:nvSpPr>
          <p:spPr>
            <a:xfrm rot="5400000">
              <a:off x="2883992" y="203343"/>
              <a:ext cx="2815500" cy="2816100"/>
            </a:xfrm>
            <a:prstGeom prst="blockArc">
              <a:avLst>
                <a:gd name="adj1" fmla="val 13500000"/>
                <a:gd name="adj2" fmla="val 18900000"/>
                <a:gd name="adj3" fmla="val 4960"/>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68" name="Shape 168"/>
            <p:cNvSpPr/>
            <p:nvPr/>
          </p:nvSpPr>
          <p:spPr>
            <a:xfrm rot="-5400000">
              <a:off x="5781041" y="203466"/>
              <a:ext cx="2815500" cy="2816100"/>
            </a:xfrm>
            <a:prstGeom prst="blockArc">
              <a:avLst>
                <a:gd name="adj1" fmla="val 13500000"/>
                <a:gd name="adj2" fmla="val 18900000"/>
                <a:gd name="adj3" fmla="val 4960"/>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69" name="Shape 169"/>
            <p:cNvSpPr/>
            <p:nvPr/>
          </p:nvSpPr>
          <p:spPr>
            <a:xfrm>
              <a:off x="5767360" y="2674458"/>
              <a:ext cx="2137818" cy="563305"/>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0" name="Shape 170"/>
            <p:cNvSpPr txBox="1"/>
            <p:nvPr/>
          </p:nvSpPr>
          <p:spPr>
            <a:xfrm>
              <a:off x="5767360" y="2674458"/>
              <a:ext cx="2137818" cy="563305"/>
            </a:xfrm>
            <a:prstGeom prst="rect">
              <a:avLst/>
            </a:prstGeom>
            <a:noFill/>
            <a:ln>
              <a:noFill/>
            </a:ln>
          </p:spPr>
          <p:txBody>
            <a:bodyPr lIns="87625" tIns="87625" rIns="87625" bIns="87625" anchor="ctr" anchorCtr="0">
              <a:noAutofit/>
            </a:bodyPr>
            <a:lstStyle/>
            <a:p>
              <a:pPr marL="0" marR="0" lvl="0" indent="0" algn="ctr" rtl="0">
                <a:lnSpc>
                  <a:spcPct val="90000"/>
                </a:lnSpc>
                <a:spcBef>
                  <a:spcPts val="0"/>
                </a:spcBef>
                <a:spcAft>
                  <a:spcPts val="0"/>
                </a:spcAft>
                <a:buClr>
                  <a:srgbClr val="000000"/>
                </a:buClr>
                <a:buFont typeface="Arial"/>
                <a:buNone/>
              </a:pPr>
              <a:endParaRPr sz="2300" b="0" i="0" u="none" strike="noStrike" cap="none">
                <a:solidFill>
                  <a:srgbClr val="000000"/>
                </a:solidFill>
                <a:latin typeface="Arial"/>
                <a:ea typeface="Arial"/>
                <a:cs typeface="Arial"/>
                <a:sym typeface="Arial"/>
              </a:endParaRPr>
            </a:p>
          </p:txBody>
        </p:sp>
        <p:sp>
          <p:nvSpPr>
            <p:cNvPr id="171" name="Shape 171"/>
            <p:cNvSpPr/>
            <p:nvPr/>
          </p:nvSpPr>
          <p:spPr>
            <a:xfrm>
              <a:off x="3679403" y="693252"/>
              <a:ext cx="1185649" cy="1185649"/>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2" name="Shape 172"/>
            <p:cNvSpPr txBox="1"/>
            <p:nvPr/>
          </p:nvSpPr>
          <p:spPr>
            <a:xfrm>
              <a:off x="3837489" y="900741"/>
              <a:ext cx="869474" cy="533542"/>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Clr>
                  <a:srgbClr val="000000"/>
                </a:buClr>
                <a:buFont typeface="Arial"/>
                <a:buNone/>
              </a:pPr>
              <a:endParaRPr sz="1300" b="0" i="0" u="none" strike="noStrike" cap="none">
                <a:solidFill>
                  <a:schemeClr val="dk1"/>
                </a:solidFill>
                <a:latin typeface="Arial"/>
                <a:ea typeface="Arial"/>
                <a:cs typeface="Arial"/>
                <a:sym typeface="Arial"/>
              </a:endParaRPr>
            </a:p>
          </p:txBody>
        </p:sp>
        <p:sp>
          <p:nvSpPr>
            <p:cNvPr id="173" name="Shape 173"/>
            <p:cNvSpPr/>
            <p:nvPr/>
          </p:nvSpPr>
          <p:spPr>
            <a:xfrm>
              <a:off x="4107225" y="1434283"/>
              <a:ext cx="1185649" cy="1185649"/>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4" name="Shape 174"/>
            <p:cNvSpPr txBox="1"/>
            <p:nvPr/>
          </p:nvSpPr>
          <p:spPr>
            <a:xfrm>
              <a:off x="4469835" y="1740575"/>
              <a:ext cx="711389" cy="652107"/>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0"/>
                </a:spcAft>
                <a:buClr>
                  <a:srgbClr val="7F7F7F"/>
                </a:buClr>
                <a:buSzPct val="25000"/>
                <a:buFont typeface="Arial"/>
                <a:buNone/>
              </a:pPr>
              <a:r>
                <a:rPr lang="en-US" sz="1300">
                  <a:solidFill>
                    <a:schemeClr val="dk1"/>
                  </a:solidFill>
                </a:rPr>
                <a:t>Shared </a:t>
              </a:r>
            </a:p>
            <a:p>
              <a:pPr marL="0" marR="0" lvl="0" indent="0" algn="ctr" rtl="0">
                <a:lnSpc>
                  <a:spcPct val="90000"/>
                </a:lnSpc>
                <a:spcBef>
                  <a:spcPts val="0"/>
                </a:spcBef>
                <a:spcAft>
                  <a:spcPts val="0"/>
                </a:spcAft>
                <a:buClr>
                  <a:srgbClr val="7F7F7F"/>
                </a:buClr>
                <a:buSzPct val="25000"/>
                <a:buFont typeface="Arial"/>
                <a:buNone/>
              </a:pPr>
              <a:r>
                <a:rPr lang="en-US" sz="1300">
                  <a:solidFill>
                    <a:schemeClr val="dk1"/>
                  </a:solidFill>
                </a:rPr>
                <a:t>Vision</a:t>
              </a:r>
            </a:p>
          </p:txBody>
        </p:sp>
        <p:sp>
          <p:nvSpPr>
            <p:cNvPr id="175" name="Shape 175"/>
            <p:cNvSpPr/>
            <p:nvPr/>
          </p:nvSpPr>
          <p:spPr>
            <a:xfrm>
              <a:off x="3251581" y="1434283"/>
              <a:ext cx="1185649" cy="1185649"/>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6" name="Shape 176"/>
            <p:cNvSpPr txBox="1"/>
            <p:nvPr/>
          </p:nvSpPr>
          <p:spPr>
            <a:xfrm>
              <a:off x="3426866" y="1701025"/>
              <a:ext cx="711300" cy="652200"/>
            </a:xfrm>
            <a:prstGeom prst="rect">
              <a:avLst/>
            </a:prstGeom>
            <a:noFill/>
            <a:ln>
              <a:noFill/>
            </a:ln>
          </p:spPr>
          <p:txBody>
            <a:bodyPr lIns="0" tIns="0" rIns="0" bIns="0" anchor="ctr" anchorCtr="0">
              <a:noAutofit/>
            </a:bodyPr>
            <a:lstStyle/>
            <a:p>
              <a:pPr marL="0" marR="0" lvl="0" indent="0" algn="l" rtl="0">
                <a:lnSpc>
                  <a:spcPct val="90000"/>
                </a:lnSpc>
                <a:spcBef>
                  <a:spcPts val="455"/>
                </a:spcBef>
                <a:spcAft>
                  <a:spcPts val="0"/>
                </a:spcAft>
                <a:buClr>
                  <a:srgbClr val="7F7F7F"/>
                </a:buClr>
                <a:buSzPct val="25000"/>
                <a:buFont typeface="Arial"/>
                <a:buNone/>
              </a:pPr>
              <a:r>
                <a:rPr lang="en-US" sz="1300" b="0" i="0" u="none" strike="noStrike" cap="none">
                  <a:solidFill>
                    <a:schemeClr val="dk1"/>
                  </a:solidFill>
                  <a:latin typeface="Arial"/>
                  <a:ea typeface="Arial"/>
                  <a:cs typeface="Arial"/>
                  <a:sym typeface="Arial"/>
                </a:rPr>
                <a:t>Cultural Attraction</a:t>
              </a:r>
            </a:p>
          </p:txBody>
        </p:sp>
        <p:sp>
          <p:nvSpPr>
            <p:cNvPr id="177" name="Shape 177"/>
            <p:cNvSpPr/>
            <p:nvPr/>
          </p:nvSpPr>
          <p:spPr>
            <a:xfrm>
              <a:off x="659758" y="631074"/>
              <a:ext cx="892200" cy="892200"/>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78" name="Shape 178"/>
            <p:cNvSpPr txBox="1"/>
            <p:nvPr/>
          </p:nvSpPr>
          <p:spPr>
            <a:xfrm>
              <a:off x="790412" y="761729"/>
              <a:ext cx="630900" cy="630900"/>
            </a:xfrm>
            <a:prstGeom prst="rect">
              <a:avLst/>
            </a:prstGeom>
            <a:noFill/>
            <a:ln>
              <a:noFill/>
            </a:ln>
          </p:spPr>
          <p:txBody>
            <a:bodyPr lIns="53325" tIns="53325" rIns="53325" bIns="53325" anchor="ctr" anchorCtr="0">
              <a:noAutofit/>
            </a:bodyPr>
            <a:lstStyle/>
            <a:p>
              <a:pPr marL="0" marR="0" lvl="0" indent="0" algn="ctr" rtl="0">
                <a:lnSpc>
                  <a:spcPct val="9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Pre</a:t>
              </a:r>
              <a:r>
                <a:rPr lang="en-US">
                  <a:solidFill>
                    <a:schemeClr val="dk1"/>
                  </a:solidFill>
                </a:rPr>
                <a:t>-</a:t>
              </a:r>
            </a:p>
            <a:p>
              <a:pPr marL="0" marR="0" lvl="0" indent="0" algn="ctr" rtl="0">
                <a:lnSpc>
                  <a:spcPct val="90000"/>
                </a:lnSpc>
                <a:spcBef>
                  <a:spcPts val="0"/>
                </a:spcBef>
                <a:spcAft>
                  <a:spcPts val="0"/>
                </a:spcAft>
                <a:buClr>
                  <a:schemeClr val="dk1"/>
                </a:buClr>
                <a:buFont typeface="Arial"/>
                <a:buNone/>
              </a:pPr>
              <a:r>
                <a:rPr lang="en-US">
                  <a:solidFill>
                    <a:schemeClr val="dk1"/>
                  </a:solidFill>
                </a:rPr>
                <a:t>V</a:t>
              </a:r>
              <a:r>
                <a:rPr lang="en-US" sz="1400" b="0" i="0" u="none" strike="noStrike" cap="none">
                  <a:solidFill>
                    <a:schemeClr val="dk1"/>
                  </a:solidFill>
                  <a:latin typeface="Arial"/>
                  <a:ea typeface="Arial"/>
                  <a:cs typeface="Arial"/>
                  <a:sym typeface="Arial"/>
                </a:rPr>
                <a:t>isit</a:t>
              </a:r>
            </a:p>
          </p:txBody>
        </p:sp>
        <p:sp>
          <p:nvSpPr>
            <p:cNvPr id="179" name="Shape 179"/>
            <p:cNvSpPr/>
            <p:nvPr/>
          </p:nvSpPr>
          <p:spPr>
            <a:xfrm>
              <a:off x="330716" y="1376973"/>
              <a:ext cx="438300" cy="438000"/>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0" name="Shape 180"/>
            <p:cNvSpPr/>
            <p:nvPr/>
          </p:nvSpPr>
          <p:spPr>
            <a:xfrm>
              <a:off x="1625126" y="806568"/>
              <a:ext cx="255000" cy="254700"/>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1" name="Shape 181"/>
            <p:cNvSpPr/>
            <p:nvPr/>
          </p:nvSpPr>
          <p:spPr>
            <a:xfrm>
              <a:off x="1530367" y="1163941"/>
              <a:ext cx="892200" cy="892200"/>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2" name="Shape 182"/>
            <p:cNvSpPr txBox="1"/>
            <p:nvPr/>
          </p:nvSpPr>
          <p:spPr>
            <a:xfrm>
              <a:off x="1661022" y="1294598"/>
              <a:ext cx="630900" cy="630900"/>
            </a:xfrm>
            <a:prstGeom prst="rect">
              <a:avLst/>
            </a:prstGeom>
            <a:noFill/>
            <a:ln>
              <a:noFill/>
            </a:ln>
          </p:spPr>
          <p:txBody>
            <a:bodyPr lIns="53325" tIns="53325" rIns="53325" bIns="53325" anchor="ctr" anchorCtr="0">
              <a:noAutofit/>
            </a:bodyPr>
            <a:lstStyle/>
            <a:p>
              <a:pPr marL="0" marR="0" lvl="0" indent="0" algn="ctr" rtl="0">
                <a:lnSpc>
                  <a:spcPct val="9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During Visit</a:t>
              </a:r>
            </a:p>
          </p:txBody>
        </p:sp>
        <p:sp>
          <p:nvSpPr>
            <p:cNvPr id="183" name="Shape 183"/>
            <p:cNvSpPr/>
            <p:nvPr/>
          </p:nvSpPr>
          <p:spPr>
            <a:xfrm>
              <a:off x="1776063" y="2110682"/>
              <a:ext cx="254989" cy="254824"/>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4" name="Shape 184"/>
            <p:cNvSpPr/>
            <p:nvPr/>
          </p:nvSpPr>
          <p:spPr>
            <a:xfrm>
              <a:off x="675654" y="1673783"/>
              <a:ext cx="892200" cy="892200"/>
            </a:xfrm>
            <a:prstGeom prst="ellipse">
              <a:avLst/>
            </a:prstGeom>
            <a:solidFill>
              <a:schemeClr val="accent1">
                <a:alpha val="49411"/>
              </a:schemeClr>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5" name="Shape 185"/>
            <p:cNvSpPr txBox="1"/>
            <p:nvPr/>
          </p:nvSpPr>
          <p:spPr>
            <a:xfrm>
              <a:off x="806308" y="1804441"/>
              <a:ext cx="630900" cy="630900"/>
            </a:xfrm>
            <a:prstGeom prst="rect">
              <a:avLst/>
            </a:prstGeom>
            <a:noFill/>
            <a:ln>
              <a:noFill/>
            </a:ln>
          </p:spPr>
          <p:txBody>
            <a:bodyPr lIns="53325" tIns="53325" rIns="53325" bIns="53325" anchor="ctr" anchorCtr="0">
              <a:noAutofit/>
            </a:bodyPr>
            <a:lstStyle/>
            <a:p>
              <a:pPr marL="0" marR="0" lvl="0" indent="0" algn="ctr" rtl="0">
                <a:lnSpc>
                  <a:spcPct val="9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Post-</a:t>
              </a:r>
            </a:p>
            <a:p>
              <a:pPr marL="0" marR="0" lvl="0" indent="0" algn="ctr" rtl="0">
                <a:lnSpc>
                  <a:spcPct val="90000"/>
                </a:lnSpc>
                <a:spcBef>
                  <a:spcPts val="49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Visit</a:t>
              </a:r>
            </a:p>
          </p:txBody>
        </p:sp>
        <p:sp>
          <p:nvSpPr>
            <p:cNvPr id="186" name="Shape 186"/>
            <p:cNvSpPr/>
            <p:nvPr/>
          </p:nvSpPr>
          <p:spPr>
            <a:xfrm>
              <a:off x="5857878" y="867866"/>
              <a:ext cx="1622199" cy="1456199"/>
            </a:xfrm>
            <a:prstGeom prst="ellipse">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7" name="Shape 187"/>
            <p:cNvSpPr txBox="1"/>
            <p:nvPr/>
          </p:nvSpPr>
          <p:spPr>
            <a:xfrm>
              <a:off x="6291587" y="1040686"/>
              <a:ext cx="1119300" cy="1029900"/>
            </a:xfrm>
            <a:prstGeom prst="rect">
              <a:avLst/>
            </a:prstGeom>
            <a:noFill/>
            <a:ln>
              <a:noFill/>
            </a:ln>
          </p:spPr>
          <p:txBody>
            <a:bodyPr lIns="95250" tIns="95250" rIns="95250" bIns="95250" anchor="ctr" anchorCtr="0">
              <a:noAutofit/>
            </a:bodyPr>
            <a:lstStyle/>
            <a:p>
              <a:pPr marL="0" marR="0" lvl="0" indent="0" algn="l" rtl="0">
                <a:lnSpc>
                  <a:spcPct val="90000"/>
                </a:lnSpc>
                <a:spcBef>
                  <a:spcPts val="0"/>
                </a:spcBef>
                <a:spcAft>
                  <a:spcPts val="0"/>
                </a:spcAft>
                <a:buClr>
                  <a:srgbClr val="7F7F7F"/>
                </a:buClr>
                <a:buFont typeface="Arial"/>
                <a:buNone/>
              </a:pPr>
              <a:r>
                <a:rPr lang="en-US" b="0" i="0" u="none" strike="noStrike" cap="none" dirty="0">
                  <a:solidFill>
                    <a:schemeClr val="dk1"/>
                  </a:solidFill>
                  <a:latin typeface="Arial"/>
                  <a:ea typeface="Arial"/>
                  <a:cs typeface="Arial"/>
                  <a:sym typeface="Arial"/>
                </a:rPr>
                <a:t>Guest Loyalty</a:t>
              </a:r>
            </a:p>
          </p:txBody>
        </p:sp>
        <p:sp>
          <p:nvSpPr>
            <p:cNvPr id="188" name="Shape 188"/>
            <p:cNvSpPr/>
            <p:nvPr/>
          </p:nvSpPr>
          <p:spPr>
            <a:xfrm>
              <a:off x="529129" y="2649449"/>
              <a:ext cx="2137818" cy="563305"/>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89" name="Shape 189"/>
            <p:cNvSpPr txBox="1"/>
            <p:nvPr/>
          </p:nvSpPr>
          <p:spPr>
            <a:xfrm>
              <a:off x="529129" y="2649449"/>
              <a:ext cx="2137818" cy="563305"/>
            </a:xfrm>
            <a:prstGeom prst="rect">
              <a:avLst/>
            </a:prstGeom>
            <a:noFill/>
            <a:ln>
              <a:noFill/>
            </a:ln>
          </p:spPr>
          <p:txBody>
            <a:bodyPr lIns="87625" tIns="87625" rIns="87625" bIns="87625" anchor="ctr" anchorCtr="0">
              <a:noAutofit/>
            </a:bodyPr>
            <a:lstStyle/>
            <a:p>
              <a:pPr marL="0" marR="0" lvl="0" indent="0" algn="ctr" rtl="0">
                <a:lnSpc>
                  <a:spcPct val="90000"/>
                </a:lnSpc>
                <a:spcBef>
                  <a:spcPts val="0"/>
                </a:spcBef>
                <a:spcAft>
                  <a:spcPts val="0"/>
                </a:spcAft>
                <a:buClr>
                  <a:srgbClr val="000000"/>
                </a:buClr>
                <a:buFont typeface="Arial"/>
                <a:buNone/>
              </a:pPr>
              <a:endParaRPr sz="2300" b="0" i="0" u="none" strike="noStrike" cap="none">
                <a:solidFill>
                  <a:srgbClr val="000000"/>
                </a:solidFill>
                <a:latin typeface="Arial"/>
                <a:ea typeface="Arial"/>
                <a:cs typeface="Arial"/>
                <a:sym typeface="Arial"/>
              </a:endParaRPr>
            </a:p>
          </p:txBody>
        </p:sp>
      </p:grpSp>
      <p:sp>
        <p:nvSpPr>
          <p:cNvPr id="190" name="Shape 190"/>
          <p:cNvSpPr/>
          <p:nvPr/>
        </p:nvSpPr>
        <p:spPr>
          <a:xfrm>
            <a:off x="2390644" y="2509782"/>
            <a:ext cx="755100" cy="729900"/>
          </a:xfrm>
          <a:prstGeom prst="quadArrowCallout">
            <a:avLst>
              <a:gd name="adj1" fmla="val 18515"/>
              <a:gd name="adj2" fmla="val 18515"/>
              <a:gd name="adj3" fmla="val 18515"/>
              <a:gd name="adj4" fmla="val 48123"/>
            </a:avLst>
          </a:prstGeom>
          <a:solidFill>
            <a:schemeClr val="accent1"/>
          </a:solidFill>
          <a:ln w="25400" cap="flat" cmpd="sng">
            <a:solidFill>
              <a:srgbClr val="A1A1A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191" name="Shape 191"/>
          <p:cNvSpPr/>
          <p:nvPr/>
        </p:nvSpPr>
        <p:spPr>
          <a:xfrm>
            <a:off x="5406556" y="2428632"/>
            <a:ext cx="914400" cy="914400"/>
          </a:xfrm>
          <a:prstGeom prst="mathEqual">
            <a:avLst>
              <a:gd name="adj1" fmla="val 23520"/>
              <a:gd name="adj2" fmla="val 11760"/>
            </a:avLst>
          </a:prstGeom>
          <a:solidFill>
            <a:schemeClr val="accent1"/>
          </a:solidFill>
          <a:ln w="25400" cap="flat" cmpd="sng">
            <a:solidFill>
              <a:srgbClr val="A1A1A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192" name="Shape 192"/>
          <p:cNvSpPr txBox="1"/>
          <p:nvPr/>
        </p:nvSpPr>
        <p:spPr>
          <a:xfrm>
            <a:off x="3793422" y="2334625"/>
            <a:ext cx="1090500" cy="307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Community</a:t>
            </a:r>
          </a:p>
        </p:txBody>
      </p:sp>
      <p:sp>
        <p:nvSpPr>
          <p:cNvPr id="193" name="Shape 193"/>
          <p:cNvSpPr/>
          <p:nvPr/>
        </p:nvSpPr>
        <p:spPr>
          <a:xfrm>
            <a:off x="7298267" y="2233000"/>
            <a:ext cx="1830918" cy="1416900"/>
          </a:xfrm>
          <a:prstGeom prst="flowChartConnector">
            <a:avLst/>
          </a:prstGeom>
          <a:solidFill>
            <a:schemeClr val="accent1"/>
          </a:solidFill>
          <a:ln w="25400" cap="flat" cmpd="sng">
            <a:solidFill>
              <a:srgbClr val="A1A1A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b="0" i="0" u="none" strike="noStrike" cap="none" dirty="0">
                <a:solidFill>
                  <a:schemeClr val="dk1"/>
                </a:solidFill>
                <a:latin typeface="Arial"/>
                <a:ea typeface="Arial"/>
                <a:cs typeface="Arial"/>
                <a:sym typeface="Arial"/>
              </a:rPr>
              <a:t>Brand Ambassadors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198" name="Shape 198"/>
          <p:cNvGrpSpPr/>
          <p:nvPr/>
        </p:nvGrpSpPr>
        <p:grpSpPr>
          <a:xfrm>
            <a:off x="486560" y="198700"/>
            <a:ext cx="7542552" cy="3625004"/>
            <a:chOff x="0" y="-27804"/>
            <a:chExt cx="7542552" cy="3625004"/>
          </a:xfrm>
        </p:grpSpPr>
        <p:sp>
          <p:nvSpPr>
            <p:cNvPr id="199" name="Shape 199"/>
            <p:cNvSpPr/>
            <p:nvPr/>
          </p:nvSpPr>
          <p:spPr>
            <a:xfrm>
              <a:off x="2938764" y="4395"/>
              <a:ext cx="1919700" cy="1950300"/>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0" name="Shape 200"/>
            <p:cNvSpPr txBox="1"/>
            <p:nvPr/>
          </p:nvSpPr>
          <p:spPr>
            <a:xfrm>
              <a:off x="2938764" y="-27804"/>
              <a:ext cx="1978500" cy="2265100"/>
            </a:xfrm>
            <a:prstGeom prst="rect">
              <a:avLst/>
            </a:prstGeom>
            <a:noFill/>
            <a:ln>
              <a:noFill/>
            </a:ln>
          </p:spPr>
          <p:txBody>
            <a:bodyPr lIns="34275" tIns="34275" rIns="34275" bIns="34275" anchor="ctr" anchorCtr="0">
              <a:noAutofit/>
            </a:bodyPr>
            <a:lstStyle/>
            <a:p>
              <a:pPr marL="0" marR="0" lvl="0" indent="0" algn="ctr" rtl="0">
                <a:lnSpc>
                  <a:spcPct val="90000"/>
                </a:lnSpc>
                <a:spcBef>
                  <a:spcPts val="0"/>
                </a:spcBef>
                <a:spcAft>
                  <a:spcPts val="0"/>
                </a:spcAft>
                <a:buClr>
                  <a:schemeClr val="lt1"/>
                </a:buClr>
                <a:buSzPct val="25000"/>
                <a:buFont typeface="Arial"/>
                <a:buNone/>
              </a:pPr>
              <a:r>
                <a:rPr lang="en-US" sz="2000" b="0" i="0" u="none" strike="noStrike" cap="none" dirty="0">
                  <a:solidFill>
                    <a:schemeClr val="bg1">
                      <a:lumMod val="85000"/>
                    </a:schemeClr>
                  </a:solidFill>
                  <a:sym typeface="Arial"/>
                </a:rPr>
                <a:t> Community Guest </a:t>
              </a:r>
              <a:r>
                <a:rPr lang="en-US" sz="2000" dirty="0">
                  <a:solidFill>
                    <a:schemeClr val="bg1">
                      <a:lumMod val="85000"/>
                    </a:schemeClr>
                  </a:solidFill>
                </a:rPr>
                <a:t>E</a:t>
              </a:r>
              <a:r>
                <a:rPr lang="en-US" sz="2000" b="0" i="0" u="none" strike="noStrike" cap="none" dirty="0">
                  <a:solidFill>
                    <a:schemeClr val="bg1">
                      <a:lumMod val="85000"/>
                    </a:schemeClr>
                  </a:solidFill>
                  <a:sym typeface="Arial"/>
                </a:rPr>
                <a:t>xperience </a:t>
              </a:r>
              <a:r>
                <a:rPr lang="en-US" sz="2000" dirty="0">
                  <a:solidFill>
                    <a:schemeClr val="bg1">
                      <a:lumMod val="85000"/>
                    </a:schemeClr>
                  </a:solidFill>
                </a:rPr>
                <a:t>E</a:t>
              </a:r>
              <a:r>
                <a:rPr lang="en-US" sz="2000" b="0" i="0" u="none" strike="noStrike" cap="none" dirty="0">
                  <a:solidFill>
                    <a:schemeClr val="bg1">
                      <a:lumMod val="85000"/>
                    </a:schemeClr>
                  </a:solidFill>
                  <a:sym typeface="Arial"/>
                </a:rPr>
                <a:t>xcellence</a:t>
              </a:r>
            </a:p>
          </p:txBody>
        </p:sp>
        <p:sp>
          <p:nvSpPr>
            <p:cNvPr id="201" name="Shape 201"/>
            <p:cNvSpPr/>
            <p:nvPr/>
          </p:nvSpPr>
          <p:spPr>
            <a:xfrm>
              <a:off x="2245952"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2" name="Shape 202"/>
            <p:cNvSpPr/>
            <p:nvPr/>
          </p:nvSpPr>
          <p:spPr>
            <a:xfrm>
              <a:off x="1769248"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3" name="Shape 203"/>
            <p:cNvSpPr/>
            <p:nvPr/>
          </p:nvSpPr>
          <p:spPr>
            <a:xfrm>
              <a:off x="1292541"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4" name="Shape 204"/>
            <p:cNvSpPr/>
            <p:nvPr/>
          </p:nvSpPr>
          <p:spPr>
            <a:xfrm>
              <a:off x="815060"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5" name="Shape 205"/>
            <p:cNvSpPr/>
            <p:nvPr/>
          </p:nvSpPr>
          <p:spPr>
            <a:xfrm>
              <a:off x="338355"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600" b="0" i="0" u="none" strike="noStrike" cap="none">
                <a:solidFill>
                  <a:srgbClr val="000000"/>
                </a:solidFill>
                <a:latin typeface="Arial"/>
                <a:ea typeface="Arial"/>
                <a:cs typeface="Arial"/>
                <a:sym typeface="Arial"/>
              </a:endParaRPr>
            </a:p>
          </p:txBody>
        </p:sp>
        <p:sp>
          <p:nvSpPr>
            <p:cNvPr id="206" name="Shape 206"/>
            <p:cNvSpPr/>
            <p:nvPr/>
          </p:nvSpPr>
          <p:spPr>
            <a:xfrm>
              <a:off x="0" y="353220"/>
              <a:ext cx="2616000" cy="5742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7" name="Shape 207"/>
            <p:cNvSpPr txBox="1"/>
            <p:nvPr/>
          </p:nvSpPr>
          <p:spPr>
            <a:xfrm>
              <a:off x="623966" y="2550170"/>
              <a:ext cx="1622099" cy="574200"/>
            </a:xfrm>
            <a:prstGeom prst="rect">
              <a:avLst/>
            </a:prstGeom>
            <a:noFill/>
            <a:ln>
              <a:noFill/>
            </a:ln>
          </p:spPr>
          <p:txBody>
            <a:bodyPr lIns="0" tIns="0" rIns="0" bIns="0" anchor="b" anchorCtr="0">
              <a:noAutofit/>
            </a:bodyPr>
            <a:lstStyle/>
            <a:p>
              <a:pPr marL="0" marR="0" lvl="0" indent="0" algn="l" rtl="0">
                <a:lnSpc>
                  <a:spcPct val="90000"/>
                </a:lnSpc>
                <a:spcBef>
                  <a:spcPts val="0"/>
                </a:spcBef>
                <a:spcAft>
                  <a:spcPts val="0"/>
                </a:spcAft>
                <a:buClr>
                  <a:srgbClr val="000000"/>
                </a:buClr>
                <a:buSzPct val="25000"/>
                <a:buFont typeface="Arial"/>
                <a:buNone/>
              </a:pPr>
              <a:r>
                <a:rPr lang="en-US" sz="2700" dirty="0">
                  <a:solidFill>
                    <a:schemeClr val="bg1">
                      <a:lumMod val="50000"/>
                    </a:schemeClr>
                  </a:solidFill>
                </a:rPr>
                <a:t>P</a:t>
              </a:r>
              <a:r>
                <a:rPr lang="en-US" sz="2700" b="0" i="0" u="none" strike="noStrike" cap="none" dirty="0">
                  <a:solidFill>
                    <a:schemeClr val="bg1">
                      <a:lumMod val="50000"/>
                    </a:schemeClr>
                  </a:solidFill>
                  <a:latin typeface="Arial"/>
                  <a:ea typeface="Arial"/>
                  <a:cs typeface="Arial"/>
                  <a:sym typeface="Arial"/>
                </a:rPr>
                <a:t>re-</a:t>
              </a:r>
              <a:r>
                <a:rPr lang="en-US" sz="2700" dirty="0">
                  <a:solidFill>
                    <a:schemeClr val="bg1">
                      <a:lumMod val="50000"/>
                    </a:schemeClr>
                  </a:solidFill>
                </a:rPr>
                <a:t>Visit</a:t>
              </a:r>
            </a:p>
          </p:txBody>
        </p:sp>
        <p:sp>
          <p:nvSpPr>
            <p:cNvPr id="208" name="Shape 208"/>
            <p:cNvSpPr/>
            <p:nvPr/>
          </p:nvSpPr>
          <p:spPr>
            <a:xfrm>
              <a:off x="4661416"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9" name="Shape 209"/>
            <p:cNvSpPr/>
            <p:nvPr/>
          </p:nvSpPr>
          <p:spPr>
            <a:xfrm>
              <a:off x="4220483"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0" name="Shape 210"/>
            <p:cNvSpPr/>
            <p:nvPr/>
          </p:nvSpPr>
          <p:spPr>
            <a:xfrm>
              <a:off x="3778773"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1" name="Shape 211"/>
            <p:cNvSpPr/>
            <p:nvPr/>
          </p:nvSpPr>
          <p:spPr>
            <a:xfrm>
              <a:off x="3337839"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2" name="Shape 212"/>
            <p:cNvSpPr/>
            <p:nvPr/>
          </p:nvSpPr>
          <p:spPr>
            <a:xfrm>
              <a:off x="2896130"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3" name="Shape 213"/>
            <p:cNvSpPr txBox="1"/>
            <p:nvPr/>
          </p:nvSpPr>
          <p:spPr>
            <a:xfrm>
              <a:off x="3331844" y="2550170"/>
              <a:ext cx="1138500" cy="574200"/>
            </a:xfrm>
            <a:prstGeom prst="rect">
              <a:avLst/>
            </a:prstGeom>
            <a:noFill/>
            <a:ln>
              <a:noFill/>
            </a:ln>
          </p:spPr>
          <p:txBody>
            <a:bodyPr lIns="0" tIns="0" rIns="0" bIns="0" anchor="b" anchorCtr="0">
              <a:noAutofit/>
            </a:bodyPr>
            <a:lstStyle/>
            <a:p>
              <a:pPr marL="0" marR="0" lvl="0" indent="0" algn="l" rtl="0">
                <a:lnSpc>
                  <a:spcPct val="90000"/>
                </a:lnSpc>
                <a:spcBef>
                  <a:spcPts val="0"/>
                </a:spcBef>
                <a:spcAft>
                  <a:spcPts val="0"/>
                </a:spcAft>
                <a:buClr>
                  <a:srgbClr val="000000"/>
                </a:buClr>
                <a:buSzPct val="25000"/>
                <a:buFont typeface="Arial"/>
                <a:buNone/>
              </a:pPr>
              <a:r>
                <a:rPr lang="en-US" sz="2700" dirty="0">
                  <a:solidFill>
                    <a:schemeClr val="bg1">
                      <a:lumMod val="50000"/>
                    </a:schemeClr>
                  </a:solidFill>
                </a:rPr>
                <a:t>D</a:t>
              </a:r>
              <a:r>
                <a:rPr lang="en-US" sz="2700" b="0" i="0" u="none" strike="noStrike" cap="none" dirty="0">
                  <a:solidFill>
                    <a:schemeClr val="bg1">
                      <a:lumMod val="50000"/>
                    </a:schemeClr>
                  </a:solidFill>
                  <a:latin typeface="Arial"/>
                  <a:ea typeface="Arial"/>
                  <a:cs typeface="Arial"/>
                  <a:sym typeface="Arial"/>
                </a:rPr>
                <a:t>uring</a:t>
              </a:r>
            </a:p>
          </p:txBody>
        </p:sp>
        <p:sp>
          <p:nvSpPr>
            <p:cNvPr id="214" name="Shape 214"/>
            <p:cNvSpPr/>
            <p:nvPr/>
          </p:nvSpPr>
          <p:spPr>
            <a:xfrm>
              <a:off x="7319352"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600" b="0" i="0" u="none" strike="noStrike" cap="none">
                <a:solidFill>
                  <a:srgbClr val="000000"/>
                </a:solidFill>
                <a:latin typeface="Arial"/>
                <a:ea typeface="Arial"/>
                <a:cs typeface="Arial"/>
                <a:sym typeface="Arial"/>
              </a:endParaRPr>
            </a:p>
          </p:txBody>
        </p:sp>
        <p:sp>
          <p:nvSpPr>
            <p:cNvPr id="215" name="Shape 215"/>
            <p:cNvSpPr/>
            <p:nvPr/>
          </p:nvSpPr>
          <p:spPr>
            <a:xfrm>
              <a:off x="6842648"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6" name="Shape 216"/>
            <p:cNvSpPr/>
            <p:nvPr/>
          </p:nvSpPr>
          <p:spPr>
            <a:xfrm>
              <a:off x="6365941" y="3343639"/>
              <a:ext cx="223199"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7" name="Shape 217"/>
            <p:cNvSpPr/>
            <p:nvPr/>
          </p:nvSpPr>
          <p:spPr>
            <a:xfrm>
              <a:off x="5888460"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8" name="Shape 218"/>
            <p:cNvSpPr/>
            <p:nvPr/>
          </p:nvSpPr>
          <p:spPr>
            <a:xfrm>
              <a:off x="5411755"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219" name="Shape 219"/>
          <p:cNvSpPr txBox="1"/>
          <p:nvPr/>
        </p:nvSpPr>
        <p:spPr>
          <a:xfrm>
            <a:off x="6314825" y="2813675"/>
            <a:ext cx="1576800" cy="574200"/>
          </a:xfrm>
          <a:prstGeom prst="rect">
            <a:avLst/>
          </a:prstGeom>
          <a:noFill/>
          <a:ln>
            <a:noFill/>
          </a:ln>
        </p:spPr>
        <p:txBody>
          <a:bodyPr lIns="0" tIns="0" rIns="0" bIns="0" anchor="b" anchorCtr="0">
            <a:noAutofit/>
          </a:bodyPr>
          <a:lstStyle/>
          <a:p>
            <a:pPr marL="0" marR="0" lvl="0" indent="0" algn="l" rtl="0">
              <a:lnSpc>
                <a:spcPct val="90000"/>
              </a:lnSpc>
              <a:spcBef>
                <a:spcPts val="0"/>
              </a:spcBef>
              <a:spcAft>
                <a:spcPts val="0"/>
              </a:spcAft>
              <a:buClr>
                <a:srgbClr val="000000"/>
              </a:buClr>
              <a:buSzPct val="25000"/>
              <a:buFont typeface="Arial"/>
              <a:buNone/>
            </a:pPr>
            <a:r>
              <a:rPr lang="en-US" sz="2700" dirty="0">
                <a:solidFill>
                  <a:schemeClr val="bg1">
                    <a:lumMod val="50000"/>
                  </a:schemeClr>
                </a:solidFill>
              </a:rPr>
              <a:t>Post-Visit</a:t>
            </a:r>
          </a:p>
        </p:txBody>
      </p:sp>
      <p:sp>
        <p:nvSpPr>
          <p:cNvPr id="220" name="Shape 220"/>
          <p:cNvSpPr txBox="1"/>
          <p:nvPr/>
        </p:nvSpPr>
        <p:spPr>
          <a:xfrm>
            <a:off x="3378775" y="4375925"/>
            <a:ext cx="50100" cy="216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221" name="Shape 221"/>
          <p:cNvSpPr txBox="1"/>
          <p:nvPr/>
        </p:nvSpPr>
        <p:spPr>
          <a:xfrm>
            <a:off x="6737369" y="4322611"/>
            <a:ext cx="1679660" cy="322800"/>
          </a:xfrm>
          <a:prstGeom prst="rect">
            <a:avLst/>
          </a:prstGeom>
          <a:noFill/>
          <a:ln>
            <a:noFill/>
          </a:ln>
        </p:spPr>
        <p:txBody>
          <a:bodyPr lIns="91425" tIns="91425" rIns="91425" bIns="91425" anchor="t" anchorCtr="0">
            <a:noAutofit/>
          </a:bodyPr>
          <a:lstStyle/>
          <a:p>
            <a:pPr lvl="0">
              <a:spcBef>
                <a:spcPts val="0"/>
              </a:spcBef>
              <a:buNone/>
            </a:pPr>
            <a:r>
              <a:rPr lang="en-US" dirty="0">
                <a:solidFill>
                  <a:schemeClr val="bg1">
                    <a:lumMod val="50000"/>
                  </a:schemeClr>
                </a:solidFill>
              </a:rPr>
              <a:t>Memorable Experience</a:t>
            </a:r>
          </a:p>
        </p:txBody>
      </p:sp>
      <p:sp>
        <p:nvSpPr>
          <p:cNvPr id="2" name="Arrow: Curved Left 1"/>
          <p:cNvSpPr/>
          <p:nvPr/>
        </p:nvSpPr>
        <p:spPr>
          <a:xfrm>
            <a:off x="8166279" y="3565001"/>
            <a:ext cx="731520" cy="1216152"/>
          </a:xfrm>
          <a:prstGeom prst="curvedLeftArrow">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3" name="Arrow: Left 2"/>
          <p:cNvSpPr/>
          <p:nvPr/>
        </p:nvSpPr>
        <p:spPr>
          <a:xfrm>
            <a:off x="5508212" y="4429725"/>
            <a:ext cx="978408" cy="484632"/>
          </a:xfrm>
          <a:prstGeom prst="leftArrow">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Arrow: Left 3"/>
          <p:cNvSpPr/>
          <p:nvPr/>
        </p:nvSpPr>
        <p:spPr>
          <a:xfrm>
            <a:off x="3069191" y="4429725"/>
            <a:ext cx="978408" cy="484632"/>
          </a:xfrm>
          <a:prstGeom prst="leftArrow">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Arrow: Curved Right 5"/>
          <p:cNvSpPr/>
          <p:nvPr/>
        </p:nvSpPr>
        <p:spPr>
          <a:xfrm flipV="1">
            <a:off x="36435" y="3540911"/>
            <a:ext cx="703668" cy="1240242"/>
          </a:xfrm>
          <a:prstGeom prst="curvedRightArrow">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391230" y="4484011"/>
            <a:ext cx="1272424" cy="307777"/>
          </a:xfrm>
          <a:prstGeom prst="rect">
            <a:avLst/>
          </a:prstGeom>
          <a:noFill/>
        </p:spPr>
        <p:txBody>
          <a:bodyPr wrap="square" rtlCol="0">
            <a:spAutoFit/>
          </a:bodyPr>
          <a:lstStyle/>
          <a:p>
            <a:r>
              <a:rPr lang="en-US" dirty="0">
                <a:solidFill>
                  <a:schemeClr val="bg1">
                    <a:lumMod val="50000"/>
                  </a:schemeClr>
                </a:solidFill>
              </a:rPr>
              <a:t>Loyalty</a:t>
            </a:r>
          </a:p>
        </p:txBody>
      </p:sp>
      <p:sp>
        <p:nvSpPr>
          <p:cNvPr id="9" name="TextBox 8"/>
          <p:cNvSpPr txBox="1"/>
          <p:nvPr/>
        </p:nvSpPr>
        <p:spPr>
          <a:xfrm>
            <a:off x="1008423" y="4473376"/>
            <a:ext cx="1717137" cy="307777"/>
          </a:xfrm>
          <a:prstGeom prst="rect">
            <a:avLst/>
          </a:prstGeom>
          <a:noFill/>
        </p:spPr>
        <p:txBody>
          <a:bodyPr wrap="none" rtlCol="0">
            <a:spAutoFit/>
          </a:bodyPr>
          <a:lstStyle/>
          <a:p>
            <a:r>
              <a:rPr lang="en-US" dirty="0">
                <a:solidFill>
                  <a:schemeClr val="bg1">
                    <a:lumMod val="50000"/>
                  </a:schemeClr>
                </a:solidFill>
              </a:rPr>
              <a:t>Brand Ambassador</a:t>
            </a:r>
          </a:p>
        </p:txBody>
      </p:sp>
    </p:spTree>
    <p:extLst>
      <p:ext uri="{BB962C8B-B14F-4D97-AF65-F5344CB8AC3E}">
        <p14:creationId xmlns:p14="http://schemas.microsoft.com/office/powerpoint/2010/main" val="2848304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9694" y="2544743"/>
            <a:ext cx="2351621" cy="367442"/>
          </a:xfrm>
          <a:prstGeom prst="rect">
            <a:avLst/>
          </a:prstGeom>
        </p:spPr>
      </p:pic>
      <p:pic>
        <p:nvPicPr>
          <p:cNvPr id="10" name="Content Placeholder 3"/>
          <p:cNvPicPr>
            <a:picLocks noChangeAspect="1"/>
          </p:cNvPicPr>
          <p:nvPr/>
        </p:nvPicPr>
        <p:blipFill rotWithShape="1">
          <a:blip r:embed="rId4"/>
          <a:srcRect l="20981" t="2419" r="10877" b="11144"/>
          <a:stretch/>
        </p:blipFill>
        <p:spPr>
          <a:xfrm rot="245736">
            <a:off x="6595465" y="3030351"/>
            <a:ext cx="2760301" cy="2190355"/>
          </a:xfrm>
          <a:prstGeom prst="rect">
            <a:avLst/>
          </a:prstGeom>
          <a:noFill/>
          <a:ln>
            <a:noFill/>
          </a:ln>
        </p:spPr>
      </p:pic>
      <p:pic>
        <p:nvPicPr>
          <p:cNvPr id="11" name="Picture 10" descr="For Haley 4.jpg"/>
          <p:cNvPicPr>
            <a:picLocks noChangeAspect="1"/>
          </p:cNvPicPr>
          <p:nvPr/>
        </p:nvPicPr>
        <p:blipFill>
          <a:blip r:embed="rId5"/>
          <a:srcRect r="4813"/>
          <a:stretch>
            <a:fillRect/>
          </a:stretch>
        </p:blipFill>
        <p:spPr>
          <a:xfrm rot="251675">
            <a:off x="4714763" y="909706"/>
            <a:ext cx="1385680" cy="1883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9" name="Group 18"/>
          <p:cNvGrpSpPr/>
          <p:nvPr/>
        </p:nvGrpSpPr>
        <p:grpSpPr>
          <a:xfrm>
            <a:off x="-225601" y="2255832"/>
            <a:ext cx="2308778" cy="3133134"/>
            <a:chOff x="-84008" y="1999608"/>
            <a:chExt cx="2151831" cy="2965227"/>
          </a:xfrm>
        </p:grpSpPr>
        <p:pic>
          <p:nvPicPr>
            <p:cNvPr id="13" name="Picture 12"/>
            <p:cNvPicPr>
              <a:picLocks noChangeAspect="1"/>
            </p:cNvPicPr>
            <p:nvPr/>
          </p:nvPicPr>
          <p:blipFill rotWithShape="1">
            <a:blip r:embed="rId6"/>
            <a:srcRect l="7231" t="3580" r="2097" b="8010"/>
            <a:stretch/>
          </p:blipFill>
          <p:spPr>
            <a:xfrm rot="21366738">
              <a:off x="165677" y="1999608"/>
              <a:ext cx="1902146" cy="2420489"/>
            </a:xfrm>
            <a:prstGeom prst="rect">
              <a:avLst/>
            </a:prstGeom>
          </p:spPr>
        </p:pic>
        <p:pic>
          <p:nvPicPr>
            <p:cNvPr id="12" name="Picture 11"/>
            <p:cNvPicPr>
              <a:picLocks noChangeAspect="1"/>
            </p:cNvPicPr>
            <p:nvPr/>
          </p:nvPicPr>
          <p:blipFill rotWithShape="1">
            <a:blip r:embed="rId7"/>
            <a:srcRect t="5962" b="2"/>
            <a:stretch/>
          </p:blipFill>
          <p:spPr>
            <a:xfrm rot="20642380">
              <a:off x="-84008" y="3947747"/>
              <a:ext cx="1442102" cy="1017088"/>
            </a:xfrm>
            <a:prstGeom prst="rect">
              <a:avLst/>
            </a:prstGeom>
          </p:spPr>
        </p:pic>
      </p:grpSp>
      <p:pic>
        <p:nvPicPr>
          <p:cNvPr id="14" name="Picture 13"/>
          <p:cNvPicPr>
            <a:picLocks noChangeAspect="1"/>
          </p:cNvPicPr>
          <p:nvPr/>
        </p:nvPicPr>
        <p:blipFill>
          <a:blip r:embed="rId8"/>
          <a:stretch>
            <a:fillRect/>
          </a:stretch>
        </p:blipFill>
        <p:spPr>
          <a:xfrm>
            <a:off x="2244589" y="2999419"/>
            <a:ext cx="4192903" cy="2144082"/>
          </a:xfrm>
          <a:prstGeom prst="rect">
            <a:avLst/>
          </a:prstGeom>
        </p:spPr>
      </p:pic>
      <p:pic>
        <p:nvPicPr>
          <p:cNvPr id="17" name="Picture 16"/>
          <p:cNvPicPr>
            <a:picLocks noChangeAspect="1"/>
          </p:cNvPicPr>
          <p:nvPr/>
        </p:nvPicPr>
        <p:blipFill>
          <a:blip r:embed="rId9"/>
          <a:stretch>
            <a:fillRect/>
          </a:stretch>
        </p:blipFill>
        <p:spPr>
          <a:xfrm>
            <a:off x="6343891" y="56351"/>
            <a:ext cx="2783957" cy="2488392"/>
          </a:xfrm>
          <a:prstGeom prst="rect">
            <a:avLst/>
          </a:prstGeom>
        </p:spPr>
      </p:pic>
      <p:sp>
        <p:nvSpPr>
          <p:cNvPr id="18" name="Shape 226"/>
          <p:cNvSpPr txBox="1">
            <a:spLocks noGrp="1"/>
          </p:cNvSpPr>
          <p:nvPr>
            <p:ph type="title"/>
          </p:nvPr>
        </p:nvSpPr>
        <p:spPr>
          <a:xfrm>
            <a:off x="1207738" y="-51743"/>
            <a:ext cx="4650894" cy="572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Oswald"/>
              <a:buNone/>
            </a:pPr>
            <a:r>
              <a:rPr lang="en-US" sz="3600" b="0" i="0" u="none" strike="noStrike" cap="none" dirty="0">
                <a:solidFill>
                  <a:srgbClr val="7F7F7F"/>
                </a:solidFill>
                <a:latin typeface="Oswald" panose="020B0604020202020204" charset="0"/>
                <a:ea typeface="Calibri"/>
                <a:cs typeface="Calibri"/>
                <a:sym typeface="Calibri"/>
              </a:rPr>
              <a:t>Pre-</a:t>
            </a:r>
            <a:r>
              <a:rPr lang="en-US" sz="3600" dirty="0">
                <a:solidFill>
                  <a:srgbClr val="7F7F7F"/>
                </a:solidFill>
                <a:latin typeface="Oswald" panose="020B0604020202020204" charset="0"/>
                <a:ea typeface="Calibri"/>
                <a:cs typeface="Calibri"/>
                <a:sym typeface="Calibri"/>
              </a:rPr>
              <a:t>V</a:t>
            </a:r>
            <a:r>
              <a:rPr lang="en-US" sz="3600" b="0" i="0" u="none" strike="noStrike" cap="none" dirty="0">
                <a:solidFill>
                  <a:srgbClr val="7F7F7F"/>
                </a:solidFill>
                <a:latin typeface="Oswald" panose="020B0604020202020204" charset="0"/>
                <a:ea typeface="Calibri"/>
                <a:cs typeface="Calibri"/>
                <a:sym typeface="Calibri"/>
              </a:rPr>
              <a:t>isit</a:t>
            </a:r>
            <a:r>
              <a:rPr lang="en-US" sz="4400" b="0" i="0" u="none" strike="noStrike" cap="none" dirty="0">
                <a:solidFill>
                  <a:srgbClr val="7F7F7F"/>
                </a:solidFill>
                <a:latin typeface="Calibri"/>
                <a:ea typeface="Calibri"/>
                <a:cs typeface="Calibri"/>
                <a:sym typeface="Calibri"/>
              </a:rPr>
              <a:t> </a:t>
            </a:r>
          </a:p>
        </p:txBody>
      </p:sp>
      <p:grpSp>
        <p:nvGrpSpPr>
          <p:cNvPr id="21" name="Shape 228"/>
          <p:cNvGrpSpPr/>
          <p:nvPr/>
        </p:nvGrpSpPr>
        <p:grpSpPr>
          <a:xfrm>
            <a:off x="3197372" y="338752"/>
            <a:ext cx="2092798" cy="223993"/>
            <a:chOff x="338355" y="3361895"/>
            <a:chExt cx="2130797" cy="223200"/>
          </a:xfrm>
        </p:grpSpPr>
        <p:sp>
          <p:nvSpPr>
            <p:cNvPr id="22" name="Shape 229"/>
            <p:cNvSpPr/>
            <p:nvPr/>
          </p:nvSpPr>
          <p:spPr>
            <a:xfrm>
              <a:off x="2245952"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 name="Shape 230"/>
            <p:cNvSpPr/>
            <p:nvPr/>
          </p:nvSpPr>
          <p:spPr>
            <a:xfrm>
              <a:off x="1769248"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4" name="Shape 231"/>
            <p:cNvSpPr/>
            <p:nvPr/>
          </p:nvSpPr>
          <p:spPr>
            <a:xfrm>
              <a:off x="1292541"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5" name="Shape 232"/>
            <p:cNvSpPr/>
            <p:nvPr/>
          </p:nvSpPr>
          <p:spPr>
            <a:xfrm>
              <a:off x="815060"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6" name="Shape 233"/>
            <p:cNvSpPr/>
            <p:nvPr/>
          </p:nvSpPr>
          <p:spPr>
            <a:xfrm>
              <a:off x="338355" y="3361895"/>
              <a:ext cx="223200" cy="223200"/>
            </a:xfrm>
            <a:prstGeom prst="ellipse">
              <a:avLst/>
            </a:prstGeom>
            <a:solidFill>
              <a:srgbClr val="FFFF00"/>
            </a:solidFill>
            <a:ln w="25400" cap="flat" cmpd="sng">
              <a:solidFill>
                <a:srgbClr val="F69444"/>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600" b="0" i="0" u="none" strike="noStrike" cap="none">
                <a:solidFill>
                  <a:srgbClr val="000000"/>
                </a:solidFill>
                <a:latin typeface="Arial"/>
                <a:ea typeface="Arial"/>
                <a:cs typeface="Arial"/>
                <a:sym typeface="Arial"/>
              </a:endParaRPr>
            </a:p>
          </p:txBody>
        </p:sp>
      </p:grpSp>
      <p:pic>
        <p:nvPicPr>
          <p:cNvPr id="27" name="Picture 4"/>
          <p:cNvPicPr>
            <a:picLocks noChangeAspect="1"/>
          </p:cNvPicPr>
          <p:nvPr/>
        </p:nvPicPr>
        <p:blipFill rotWithShape="1">
          <a:blip r:embed="rId10">
            <a:extLst>
              <a:ext uri="{28A0092B-C50C-407E-A947-70E740481C1C}">
                <a14:useLocalDpi xmlns:a14="http://schemas.microsoft.com/office/drawing/2010/main" val="0"/>
              </a:ext>
            </a:extLst>
          </a:blip>
          <a:srcRect l="3" t="-1" r="4" b="19254"/>
          <a:stretch/>
        </p:blipFill>
        <p:spPr bwMode="auto">
          <a:xfrm>
            <a:off x="0" y="760299"/>
            <a:ext cx="2667049" cy="1345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p:cNvPicPr>
            <a:picLocks noChangeAspect="1"/>
          </p:cNvPicPr>
          <p:nvPr/>
        </p:nvPicPr>
        <p:blipFill>
          <a:blip r:embed="rId11"/>
          <a:stretch>
            <a:fillRect/>
          </a:stretch>
        </p:blipFill>
        <p:spPr>
          <a:xfrm rot="21385339">
            <a:off x="2932765" y="703170"/>
            <a:ext cx="1455387" cy="1780085"/>
          </a:xfrm>
          <a:prstGeom prst="rect">
            <a:avLst/>
          </a:prstGeom>
        </p:spPr>
      </p:pic>
    </p:spTree>
    <p:extLst>
      <p:ext uri="{BB962C8B-B14F-4D97-AF65-F5344CB8AC3E}">
        <p14:creationId xmlns:p14="http://schemas.microsoft.com/office/powerpoint/2010/main" val="2812818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t="-456" b="4800"/>
          <a:stretch/>
        </p:blipFill>
        <p:spPr>
          <a:xfrm>
            <a:off x="334654" y="746586"/>
            <a:ext cx="2883176" cy="4134818"/>
          </a:xfrm>
        </p:spPr>
      </p:pic>
      <p:pic>
        <p:nvPicPr>
          <p:cNvPr id="5" name="Picture 4"/>
          <p:cNvPicPr>
            <a:picLocks noChangeAspect="1"/>
          </p:cNvPicPr>
          <p:nvPr/>
        </p:nvPicPr>
        <p:blipFill>
          <a:blip r:embed="rId4"/>
          <a:stretch>
            <a:fillRect/>
          </a:stretch>
        </p:blipFill>
        <p:spPr>
          <a:xfrm>
            <a:off x="4480247" y="97710"/>
            <a:ext cx="4663753" cy="3707086"/>
          </a:xfrm>
          <a:prstGeom prst="rect">
            <a:avLst/>
          </a:prstGeom>
        </p:spPr>
      </p:pic>
    </p:spTree>
    <p:extLst>
      <p:ext uri="{BB962C8B-B14F-4D97-AF65-F5344CB8AC3E}">
        <p14:creationId xmlns:p14="http://schemas.microsoft.com/office/powerpoint/2010/main" val="163625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498"/>
          <a:stretch/>
        </p:blipFill>
        <p:spPr>
          <a:xfrm>
            <a:off x="188779" y="532048"/>
            <a:ext cx="4204718" cy="2809349"/>
          </a:xfrm>
          <a:prstGeom prst="rect">
            <a:avLst/>
          </a:prstGeom>
        </p:spPr>
      </p:pic>
      <p:pic>
        <p:nvPicPr>
          <p:cNvPr id="5" name="Picture 4"/>
          <p:cNvPicPr>
            <a:picLocks noChangeAspect="1"/>
          </p:cNvPicPr>
          <p:nvPr/>
        </p:nvPicPr>
        <p:blipFill rotWithShape="1">
          <a:blip r:embed="rId4"/>
          <a:srcRect l="24503"/>
          <a:stretch/>
        </p:blipFill>
        <p:spPr>
          <a:xfrm>
            <a:off x="5071299" y="1801263"/>
            <a:ext cx="3384149" cy="2990398"/>
          </a:xfrm>
          <a:prstGeom prst="rect">
            <a:avLst/>
          </a:prstGeom>
        </p:spPr>
      </p:pic>
    </p:spTree>
    <p:extLst>
      <p:ext uri="{BB962C8B-B14F-4D97-AF65-F5344CB8AC3E}">
        <p14:creationId xmlns:p14="http://schemas.microsoft.com/office/powerpoint/2010/main" val="7705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t="6979" b="5232"/>
          <a:stretch/>
        </p:blipFill>
        <p:spPr>
          <a:xfrm>
            <a:off x="1178370" y="0"/>
            <a:ext cx="6364224" cy="5143500"/>
          </a:xfrm>
        </p:spPr>
      </p:pic>
    </p:spTree>
    <p:extLst>
      <p:ext uri="{BB962C8B-B14F-4D97-AF65-F5344CB8AC3E}">
        <p14:creationId xmlns:p14="http://schemas.microsoft.com/office/powerpoint/2010/main" val="2290963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2256"/>
            <a:ext cx="7886700" cy="994172"/>
          </a:xfrm>
        </p:spPr>
        <p:txBody>
          <a:bodyPr/>
          <a:lstStyle/>
          <a:p>
            <a:r>
              <a:rPr lang="en-US" dirty="0">
                <a:solidFill>
                  <a:schemeClr val="tx1">
                    <a:lumMod val="50000"/>
                    <a:lumOff val="50000"/>
                  </a:schemeClr>
                </a:solidFill>
              </a:rPr>
              <a:t>GEMS-</a:t>
            </a:r>
            <a:r>
              <a:rPr lang="en-US" b="1" dirty="0">
                <a:solidFill>
                  <a:schemeClr val="tx1">
                    <a:lumMod val="50000"/>
                    <a:lumOff val="50000"/>
                  </a:schemeClr>
                </a:solidFill>
              </a:rPr>
              <a:t>G</a:t>
            </a:r>
            <a:r>
              <a:rPr lang="en-US" dirty="0">
                <a:solidFill>
                  <a:schemeClr val="tx1">
                    <a:lumMod val="50000"/>
                    <a:lumOff val="50000"/>
                  </a:schemeClr>
                </a:solidFill>
              </a:rPr>
              <a:t>uest </a:t>
            </a:r>
            <a:r>
              <a:rPr lang="en-US" b="1" dirty="0">
                <a:solidFill>
                  <a:schemeClr val="tx1">
                    <a:lumMod val="50000"/>
                    <a:lumOff val="50000"/>
                  </a:schemeClr>
                </a:solidFill>
              </a:rPr>
              <a:t>E</a:t>
            </a:r>
            <a:r>
              <a:rPr lang="en-US" dirty="0">
                <a:solidFill>
                  <a:schemeClr val="tx1">
                    <a:lumMod val="50000"/>
                    <a:lumOff val="50000"/>
                  </a:schemeClr>
                </a:solidFill>
              </a:rPr>
              <a:t>xperience </a:t>
            </a:r>
            <a:r>
              <a:rPr lang="en-US" b="1" dirty="0">
                <a:solidFill>
                  <a:schemeClr val="tx1">
                    <a:lumMod val="50000"/>
                    <a:lumOff val="50000"/>
                  </a:schemeClr>
                </a:solidFill>
              </a:rPr>
              <a:t>M</a:t>
            </a:r>
            <a:r>
              <a:rPr lang="en-US" dirty="0">
                <a:solidFill>
                  <a:schemeClr val="tx1">
                    <a:lumMod val="50000"/>
                    <a:lumOff val="50000"/>
                  </a:schemeClr>
                </a:solidFill>
              </a:rPr>
              <a:t>odel-Pre-Visit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5133081"/>
              </p:ext>
            </p:extLst>
          </p:nvPr>
        </p:nvGraphicFramePr>
        <p:xfrm>
          <a:off x="628650" y="986042"/>
          <a:ext cx="8438606" cy="3185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Down 2"/>
          <p:cNvSpPr/>
          <p:nvPr/>
        </p:nvSpPr>
        <p:spPr>
          <a:xfrm>
            <a:off x="1159934" y="1755576"/>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Down 4"/>
          <p:cNvSpPr/>
          <p:nvPr/>
        </p:nvSpPr>
        <p:spPr>
          <a:xfrm>
            <a:off x="2929466" y="1266372"/>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p:cNvSpPr/>
          <p:nvPr/>
        </p:nvSpPr>
        <p:spPr>
          <a:xfrm>
            <a:off x="4572000" y="777168"/>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5171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tx1">
                    <a:lumMod val="50000"/>
                    <a:lumOff val="50000"/>
                  </a:schemeClr>
                </a:solidFill>
              </a:rPr>
              <a:t>Tend to be Domestic/Self Centric </a:t>
            </a:r>
          </a:p>
        </p:txBody>
      </p:sp>
      <p:sp>
        <p:nvSpPr>
          <p:cNvPr id="3" name="Content Placeholder 2"/>
          <p:cNvSpPr>
            <a:spLocks noGrp="1"/>
          </p:cNvSpPr>
          <p:nvPr>
            <p:ph idx="1"/>
          </p:nvPr>
        </p:nvSpPr>
        <p:spPr>
          <a:xfrm>
            <a:off x="328411" y="1386413"/>
            <a:ext cx="8520599" cy="3416400"/>
          </a:xfrm>
        </p:spPr>
        <p:txBody>
          <a:bodyPr/>
          <a:lstStyle/>
          <a:p>
            <a:r>
              <a:rPr lang="en-US" dirty="0">
                <a:solidFill>
                  <a:schemeClr val="tx1">
                    <a:lumMod val="65000"/>
                    <a:lumOff val="35000"/>
                  </a:schemeClr>
                </a:solidFill>
              </a:rPr>
              <a:t>Need to see our interactions through a different lens</a:t>
            </a:r>
          </a:p>
          <a:p>
            <a:r>
              <a:rPr lang="en-US" dirty="0">
                <a:solidFill>
                  <a:schemeClr val="tx1">
                    <a:lumMod val="65000"/>
                    <a:lumOff val="35000"/>
                  </a:schemeClr>
                </a:solidFill>
              </a:rPr>
              <a:t>Be aware of your own cultural and biases </a:t>
            </a:r>
          </a:p>
          <a:p>
            <a:r>
              <a:rPr lang="en-US" dirty="0">
                <a:solidFill>
                  <a:schemeClr val="tx1">
                    <a:lumMod val="65000"/>
                    <a:lumOff val="35000"/>
                  </a:schemeClr>
                </a:solidFill>
              </a:rPr>
              <a:t>Observe and understand rationale for counterparts view point</a:t>
            </a:r>
          </a:p>
          <a:p>
            <a:r>
              <a:rPr lang="en-US" dirty="0">
                <a:solidFill>
                  <a:schemeClr val="tx1">
                    <a:lumMod val="65000"/>
                    <a:lumOff val="35000"/>
                  </a:schemeClr>
                </a:solidFill>
              </a:rPr>
              <a:t>Identify gaps and adapt </a:t>
            </a:r>
          </a:p>
          <a:p>
            <a:endParaRPr lang="en-US" dirty="0"/>
          </a:p>
        </p:txBody>
      </p:sp>
      <p:pic>
        <p:nvPicPr>
          <p:cNvPr id="4" name="Picture 3"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3409131"/>
            <a:ext cx="1512256" cy="1512256"/>
          </a:xfrm>
          <a:prstGeom prst="rect">
            <a:avLst/>
          </a:prstGeom>
        </p:spPr>
      </p:pic>
    </p:spTree>
    <p:extLst>
      <p:ext uri="{BB962C8B-B14F-4D97-AF65-F5344CB8AC3E}">
        <p14:creationId xmlns:p14="http://schemas.microsoft.com/office/powerpoint/2010/main" val="730351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_67671978_01766810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9466" y="0"/>
            <a:ext cx="3674534" cy="2066926"/>
          </a:xfrm>
          <a:prstGeom prst="rect">
            <a:avLst/>
          </a:prstGeom>
        </p:spPr>
      </p:pic>
      <p:pic>
        <p:nvPicPr>
          <p:cNvPr id="7" name="Picture 6" descr="wealthy-chinese-tourists-in-hotel-lobby-china-elite-focu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9466" y="2021008"/>
            <a:ext cx="3674534" cy="3122492"/>
          </a:xfrm>
          <a:prstGeom prst="rect">
            <a:avLst/>
          </a:prstGeom>
        </p:spPr>
      </p:pic>
      <p:pic>
        <p:nvPicPr>
          <p:cNvPr id="2" name="Content Placeholder 1"/>
          <p:cNvPicPr>
            <a:picLocks noGrp="1" noChangeAspect="1"/>
          </p:cNvPicPr>
          <p:nvPr>
            <p:ph idx="1"/>
          </p:nvPr>
        </p:nvPicPr>
        <p:blipFill>
          <a:blip r:embed="rId5"/>
          <a:stretch>
            <a:fillRect/>
          </a:stretch>
        </p:blipFill>
        <p:spPr>
          <a:xfrm>
            <a:off x="-1" y="-44187"/>
            <a:ext cx="5469467" cy="4515395"/>
          </a:xfrm>
        </p:spPr>
      </p:pic>
      <p:pic>
        <p:nvPicPr>
          <p:cNvPr id="9" name="Picture 8" descr="image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725737"/>
            <a:ext cx="2019300" cy="2417763"/>
          </a:xfrm>
          <a:prstGeom prst="rect">
            <a:avLst/>
          </a:prstGeom>
        </p:spPr>
      </p:pic>
      <p:pic>
        <p:nvPicPr>
          <p:cNvPr id="10" name="Picture 9" descr="File:Chinese child drinking from juicebox.jpg - Wikimedia Commons"/>
          <p:cNvPicPr>
            <a:picLocks noChangeAspect="1"/>
          </p:cNvPicPr>
          <p:nvPr/>
        </p:nvPicPr>
        <p:blipFill>
          <a:blip r:embed="rId7"/>
          <a:stretch>
            <a:fillRect/>
          </a:stretch>
        </p:blipFill>
        <p:spPr>
          <a:xfrm>
            <a:off x="4172801" y="2725736"/>
            <a:ext cx="1296664" cy="2417763"/>
          </a:xfrm>
          <a:prstGeom prst="rect">
            <a:avLst/>
          </a:prstGeom>
        </p:spPr>
      </p:pic>
      <p:pic>
        <p:nvPicPr>
          <p:cNvPr id="4" name="Picture 3" descr="Chinese seniors playing cards | Flickr - Photo Sharing!"/>
          <p:cNvPicPr>
            <a:picLocks noChangeAspect="1"/>
          </p:cNvPicPr>
          <p:nvPr/>
        </p:nvPicPr>
        <p:blipFill>
          <a:blip r:embed="rId8"/>
          <a:stretch>
            <a:fillRect/>
          </a:stretch>
        </p:blipFill>
        <p:spPr>
          <a:xfrm>
            <a:off x="1835649" y="3227229"/>
            <a:ext cx="2520803" cy="1916270"/>
          </a:xfrm>
          <a:prstGeom prst="rect">
            <a:avLst/>
          </a:prstGeom>
        </p:spPr>
      </p:pic>
    </p:spTree>
    <p:extLst>
      <p:ext uri="{BB962C8B-B14F-4D97-AF65-F5344CB8AC3E}">
        <p14:creationId xmlns:p14="http://schemas.microsoft.com/office/powerpoint/2010/main" val="523883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tx1">
                    <a:lumMod val="65000"/>
                    <a:lumOff val="35000"/>
                  </a:schemeClr>
                </a:solidFill>
              </a:rPr>
              <a:t>What Do They Need?</a:t>
            </a:r>
          </a:p>
        </p:txBody>
      </p:sp>
      <p:sp>
        <p:nvSpPr>
          <p:cNvPr id="3" name="Content Placeholder 2"/>
          <p:cNvSpPr>
            <a:spLocks noGrp="1"/>
          </p:cNvSpPr>
          <p:nvPr>
            <p:ph idx="1"/>
          </p:nvPr>
        </p:nvSpPr>
        <p:spPr/>
        <p:txBody>
          <a:bodyPr>
            <a:normAutofit lnSpcReduction="10000"/>
          </a:bodyPr>
          <a:lstStyle/>
          <a:p>
            <a:r>
              <a:rPr lang="en-US" dirty="0">
                <a:solidFill>
                  <a:schemeClr val="tx1">
                    <a:lumMod val="65000"/>
                    <a:lumOff val="35000"/>
                  </a:schemeClr>
                </a:solidFill>
              </a:rPr>
              <a:t> </a:t>
            </a:r>
          </a:p>
          <a:p>
            <a:pPr lvl="0"/>
            <a:r>
              <a:rPr lang="en-US" dirty="0">
                <a:solidFill>
                  <a:schemeClr val="tx1">
                    <a:lumMod val="65000"/>
                    <a:lumOff val="35000"/>
                  </a:schemeClr>
                </a:solidFill>
              </a:rPr>
              <a:t>“We like genuine western hotels, but we would appreciate a Chinese touch in the conception of breakfast menus, or the fact that the staff can speak a few words in our language.” </a:t>
            </a:r>
          </a:p>
          <a:p>
            <a:r>
              <a:rPr lang="en-US" dirty="0">
                <a:solidFill>
                  <a:schemeClr val="tx1">
                    <a:lumMod val="65000"/>
                    <a:lumOff val="35000"/>
                  </a:schemeClr>
                </a:solidFill>
              </a:rPr>
              <a:t> </a:t>
            </a:r>
          </a:p>
          <a:p>
            <a:pPr lvl="0"/>
            <a:r>
              <a:rPr lang="en-US" dirty="0">
                <a:solidFill>
                  <a:schemeClr val="tx1">
                    <a:lumMod val="65000"/>
                    <a:lumOff val="35000"/>
                  </a:schemeClr>
                </a:solidFill>
              </a:rPr>
              <a:t> “We want to experience America and American ways but want to feel comfortable and know that Americans respect our culture, and provide us with what we need to enjoy the experience.”</a:t>
            </a:r>
          </a:p>
          <a:p>
            <a:endParaRPr lang="en-US" dirty="0"/>
          </a:p>
        </p:txBody>
      </p:sp>
    </p:spTree>
    <p:extLst>
      <p:ext uri="{BB962C8B-B14F-4D97-AF65-F5344CB8AC3E}">
        <p14:creationId xmlns:p14="http://schemas.microsoft.com/office/powerpoint/2010/main" val="3732933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8" name="Shape 226"/>
          <p:cNvSpPr txBox="1">
            <a:spLocks noGrp="1"/>
          </p:cNvSpPr>
          <p:nvPr>
            <p:ph type="title"/>
          </p:nvPr>
        </p:nvSpPr>
        <p:spPr>
          <a:xfrm>
            <a:off x="2351161" y="98648"/>
            <a:ext cx="4650894" cy="572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Oswald"/>
              <a:buNone/>
            </a:pPr>
            <a:r>
              <a:rPr lang="en-US" sz="3600" dirty="0">
                <a:solidFill>
                  <a:srgbClr val="7F7F7F"/>
                </a:solidFill>
                <a:latin typeface="Oswald" panose="020B0604020202020204" charset="0"/>
                <a:ea typeface="Calibri"/>
                <a:cs typeface="Calibri"/>
                <a:sym typeface="Calibri"/>
              </a:rPr>
              <a:t>During</a:t>
            </a:r>
            <a:r>
              <a:rPr lang="en-US" sz="4400" b="0" i="0" u="none" strike="noStrike" cap="none" dirty="0">
                <a:solidFill>
                  <a:srgbClr val="7F7F7F"/>
                </a:solidFill>
                <a:latin typeface="Calibri"/>
                <a:ea typeface="Calibri"/>
                <a:cs typeface="Calibri"/>
                <a:sym typeface="Calibri"/>
              </a:rPr>
              <a:t> </a:t>
            </a:r>
          </a:p>
        </p:txBody>
      </p:sp>
      <p:grpSp>
        <p:nvGrpSpPr>
          <p:cNvPr id="21" name="Shape 228"/>
          <p:cNvGrpSpPr/>
          <p:nvPr/>
        </p:nvGrpSpPr>
        <p:grpSpPr>
          <a:xfrm>
            <a:off x="4299021" y="489142"/>
            <a:ext cx="2092798" cy="223993"/>
            <a:chOff x="338355" y="3361895"/>
            <a:chExt cx="2130797" cy="223200"/>
          </a:xfrm>
        </p:grpSpPr>
        <p:sp>
          <p:nvSpPr>
            <p:cNvPr id="22" name="Shape 229"/>
            <p:cNvSpPr/>
            <p:nvPr/>
          </p:nvSpPr>
          <p:spPr>
            <a:xfrm>
              <a:off x="2245952" y="3361895"/>
              <a:ext cx="223200" cy="223200"/>
            </a:xfrm>
            <a:prstGeom prst="ellipse">
              <a:avLst/>
            </a:prstGeom>
            <a:solidFill>
              <a:srgbClr val="008000"/>
            </a:solidFill>
            <a:ln w="25400" cap="flat" cmpd="sng">
              <a:solidFill>
                <a:srgbClr val="92D05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 name="Shape 230"/>
            <p:cNvSpPr/>
            <p:nvPr/>
          </p:nvSpPr>
          <p:spPr>
            <a:xfrm>
              <a:off x="1769248" y="3361895"/>
              <a:ext cx="223200" cy="223200"/>
            </a:xfrm>
            <a:prstGeom prst="ellipse">
              <a:avLst/>
            </a:prstGeom>
            <a:solidFill>
              <a:srgbClr val="008000"/>
            </a:solidFill>
            <a:ln w="25400" cap="flat" cmpd="sng">
              <a:solidFill>
                <a:srgbClr val="92D05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4" name="Shape 231"/>
            <p:cNvSpPr/>
            <p:nvPr/>
          </p:nvSpPr>
          <p:spPr>
            <a:xfrm>
              <a:off x="1292541" y="3361895"/>
              <a:ext cx="223200" cy="223200"/>
            </a:xfrm>
            <a:prstGeom prst="ellipse">
              <a:avLst/>
            </a:prstGeom>
            <a:solidFill>
              <a:srgbClr val="008000"/>
            </a:solidFill>
            <a:ln w="25400" cap="flat" cmpd="sng">
              <a:solidFill>
                <a:srgbClr val="92D05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5" name="Shape 232"/>
            <p:cNvSpPr/>
            <p:nvPr/>
          </p:nvSpPr>
          <p:spPr>
            <a:xfrm>
              <a:off x="815060" y="3361895"/>
              <a:ext cx="223200" cy="223200"/>
            </a:xfrm>
            <a:prstGeom prst="ellipse">
              <a:avLst/>
            </a:prstGeom>
            <a:solidFill>
              <a:srgbClr val="008000"/>
            </a:solidFill>
            <a:ln w="25400" cap="flat" cmpd="sng">
              <a:solidFill>
                <a:srgbClr val="92D05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6" name="Shape 233"/>
            <p:cNvSpPr/>
            <p:nvPr/>
          </p:nvSpPr>
          <p:spPr>
            <a:xfrm>
              <a:off x="338355" y="3361895"/>
              <a:ext cx="223200" cy="223200"/>
            </a:xfrm>
            <a:prstGeom prst="ellipse">
              <a:avLst/>
            </a:prstGeom>
            <a:solidFill>
              <a:srgbClr val="008000"/>
            </a:solidFill>
            <a:ln w="25400" cap="flat" cmpd="sng">
              <a:solidFill>
                <a:srgbClr val="92D05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600" b="0" i="0" u="none" strike="noStrike" cap="none">
                <a:solidFill>
                  <a:srgbClr val="000000"/>
                </a:solidFill>
                <a:latin typeface="Arial"/>
                <a:ea typeface="Arial"/>
                <a:cs typeface="Arial"/>
                <a:sym typeface="Arial"/>
              </a:endParaRPr>
            </a:p>
          </p:txBody>
        </p:sp>
      </p:grpSp>
      <p:pic>
        <p:nvPicPr>
          <p:cNvPr id="2" name="Picture 1"/>
          <p:cNvPicPr>
            <a:picLocks noChangeAspect="1"/>
          </p:cNvPicPr>
          <p:nvPr/>
        </p:nvPicPr>
        <p:blipFill>
          <a:blip r:embed="rId3"/>
          <a:stretch>
            <a:fillRect/>
          </a:stretch>
        </p:blipFill>
        <p:spPr>
          <a:xfrm>
            <a:off x="1347060" y="1127951"/>
            <a:ext cx="6055535" cy="4015550"/>
          </a:xfrm>
          <a:prstGeom prst="rect">
            <a:avLst/>
          </a:prstGeom>
        </p:spPr>
      </p:pic>
    </p:spTree>
    <p:extLst>
      <p:ext uri="{BB962C8B-B14F-4D97-AF65-F5344CB8AC3E}">
        <p14:creationId xmlns:p14="http://schemas.microsoft.com/office/powerpoint/2010/main" val="436390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effectLst/>
      </p:bgPr>
    </p:bg>
    <p:spTree>
      <p:nvGrpSpPr>
        <p:cNvPr id="1" name="Shape 292"/>
        <p:cNvGrpSpPr/>
        <p:nvPr/>
      </p:nvGrpSpPr>
      <p:grpSpPr>
        <a:xfrm>
          <a:off x="0" y="0"/>
          <a:ext cx="0" cy="0"/>
          <a:chOff x="0" y="0"/>
          <a:chExt cx="0" cy="0"/>
        </a:xfrm>
      </p:grpSpPr>
      <p:sp>
        <p:nvSpPr>
          <p:cNvPr id="293" name="Shape 293"/>
          <p:cNvSpPr txBox="1">
            <a:spLocks noGrp="1"/>
          </p:cNvSpPr>
          <p:nvPr>
            <p:ph type="title"/>
          </p:nvPr>
        </p:nvSpPr>
        <p:spPr>
          <a:xfrm>
            <a:off x="1586850" y="467650"/>
            <a:ext cx="5428500" cy="572700"/>
          </a:xfrm>
          <a:prstGeom prst="rect">
            <a:avLst/>
          </a:prstGeom>
          <a:noFill/>
          <a:ln>
            <a:noFill/>
          </a:ln>
        </p:spPr>
        <p:txBody>
          <a:bodyPr lIns="91425" tIns="91425" rIns="91425" bIns="91425" anchor="t" anchorCtr="0">
            <a:noAutofit/>
          </a:bodyPr>
          <a:lstStyle/>
          <a:p>
            <a:pPr marL="0" marR="0" lvl="0" indent="0" rtl="0">
              <a:lnSpc>
                <a:spcPct val="100000"/>
              </a:lnSpc>
              <a:spcBef>
                <a:spcPts val="0"/>
              </a:spcBef>
              <a:spcAft>
                <a:spcPts val="0"/>
              </a:spcAft>
              <a:buClr>
                <a:schemeClr val="dk1"/>
              </a:buClr>
              <a:buSzPct val="25000"/>
              <a:buFont typeface="Oswald"/>
              <a:buNone/>
            </a:pPr>
            <a:r>
              <a:rPr lang="en-US" sz="3600" b="0" i="0" u="none" strike="noStrike" cap="none" dirty="0">
                <a:solidFill>
                  <a:srgbClr val="7F7F7F"/>
                </a:solidFill>
                <a:latin typeface="Oswald" panose="020B0604020202020204" charset="0"/>
                <a:ea typeface="Calibri"/>
                <a:cs typeface="Calibri"/>
                <a:sym typeface="Calibri"/>
              </a:rPr>
              <a:t>During the Visit </a:t>
            </a:r>
          </a:p>
        </p:txBody>
      </p:sp>
      <p:grpSp>
        <p:nvGrpSpPr>
          <p:cNvPr id="295" name="Shape 295"/>
          <p:cNvGrpSpPr/>
          <p:nvPr/>
        </p:nvGrpSpPr>
        <p:grpSpPr>
          <a:xfrm>
            <a:off x="5401790" y="866654"/>
            <a:ext cx="1988486" cy="223200"/>
            <a:chOff x="2896130" y="3374000"/>
            <a:chExt cx="1988486" cy="223200"/>
          </a:xfrm>
        </p:grpSpPr>
        <p:sp>
          <p:nvSpPr>
            <p:cNvPr id="296" name="Shape 296"/>
            <p:cNvSpPr/>
            <p:nvPr/>
          </p:nvSpPr>
          <p:spPr>
            <a:xfrm>
              <a:off x="4661416"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97" name="Shape 297"/>
            <p:cNvSpPr/>
            <p:nvPr/>
          </p:nvSpPr>
          <p:spPr>
            <a:xfrm>
              <a:off x="4220483"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98" name="Shape 298"/>
            <p:cNvSpPr/>
            <p:nvPr/>
          </p:nvSpPr>
          <p:spPr>
            <a:xfrm>
              <a:off x="3778773"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99" name="Shape 299"/>
            <p:cNvSpPr/>
            <p:nvPr/>
          </p:nvSpPr>
          <p:spPr>
            <a:xfrm>
              <a:off x="3337839"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00" name="Shape 300"/>
            <p:cNvSpPr/>
            <p:nvPr/>
          </p:nvSpPr>
          <p:spPr>
            <a:xfrm>
              <a:off x="2896130" y="3374000"/>
              <a:ext cx="223200" cy="223200"/>
            </a:xfrm>
            <a:prstGeom prst="ellipse">
              <a:avLst/>
            </a:prstGeom>
            <a:solidFill>
              <a:srgbClr val="38761D"/>
            </a:solidFill>
            <a:ln w="25400" cap="flat" cmpd="sng">
              <a:solidFill>
                <a:srgbClr val="ABE745"/>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pic>
        <p:nvPicPr>
          <p:cNvPr id="4" name="Picture 3"/>
          <p:cNvPicPr>
            <a:picLocks noChangeAspect="1"/>
          </p:cNvPicPr>
          <p:nvPr/>
        </p:nvPicPr>
        <p:blipFill>
          <a:blip r:embed="rId3"/>
          <a:stretch>
            <a:fillRect/>
          </a:stretch>
        </p:blipFill>
        <p:spPr>
          <a:xfrm>
            <a:off x="790579" y="0"/>
            <a:ext cx="7709925" cy="5143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0857"/>
            <a:ext cx="7886700" cy="994172"/>
          </a:xfrm>
        </p:spPr>
        <p:txBody>
          <a:bodyPr/>
          <a:lstStyle/>
          <a:p>
            <a:r>
              <a:rPr lang="en-US" dirty="0">
                <a:solidFill>
                  <a:schemeClr val="tx1">
                    <a:lumMod val="50000"/>
                    <a:lumOff val="50000"/>
                  </a:schemeClr>
                </a:solidFill>
              </a:rPr>
              <a:t>GEMS-</a:t>
            </a:r>
            <a:r>
              <a:rPr lang="en-US" b="1" dirty="0">
                <a:solidFill>
                  <a:schemeClr val="tx1">
                    <a:lumMod val="50000"/>
                    <a:lumOff val="50000"/>
                  </a:schemeClr>
                </a:solidFill>
              </a:rPr>
              <a:t>G</a:t>
            </a:r>
            <a:r>
              <a:rPr lang="en-US" dirty="0">
                <a:solidFill>
                  <a:schemeClr val="tx1">
                    <a:lumMod val="50000"/>
                    <a:lumOff val="50000"/>
                  </a:schemeClr>
                </a:solidFill>
              </a:rPr>
              <a:t>uest </a:t>
            </a:r>
            <a:r>
              <a:rPr lang="en-US" b="1" dirty="0">
                <a:solidFill>
                  <a:schemeClr val="tx1">
                    <a:lumMod val="50000"/>
                    <a:lumOff val="50000"/>
                  </a:schemeClr>
                </a:solidFill>
              </a:rPr>
              <a:t>E</a:t>
            </a:r>
            <a:r>
              <a:rPr lang="en-US" dirty="0">
                <a:solidFill>
                  <a:schemeClr val="tx1">
                    <a:lumMod val="50000"/>
                    <a:lumOff val="50000"/>
                  </a:schemeClr>
                </a:solidFill>
              </a:rPr>
              <a:t>xperience </a:t>
            </a:r>
            <a:r>
              <a:rPr lang="en-US" b="1" dirty="0">
                <a:solidFill>
                  <a:schemeClr val="tx1">
                    <a:lumMod val="50000"/>
                    <a:lumOff val="50000"/>
                  </a:schemeClr>
                </a:solidFill>
              </a:rPr>
              <a:t>M</a:t>
            </a:r>
            <a:r>
              <a:rPr lang="en-US" dirty="0">
                <a:solidFill>
                  <a:schemeClr val="tx1">
                    <a:lumMod val="50000"/>
                    <a:lumOff val="50000"/>
                  </a:schemeClr>
                </a:solidFill>
              </a:rPr>
              <a:t>odel-During Visit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1867440"/>
              </p:ext>
            </p:extLst>
          </p:nvPr>
        </p:nvGraphicFramePr>
        <p:xfrm>
          <a:off x="531223" y="696686"/>
          <a:ext cx="8612777" cy="370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Down 4"/>
          <p:cNvSpPr/>
          <p:nvPr/>
        </p:nvSpPr>
        <p:spPr>
          <a:xfrm>
            <a:off x="1043577" y="1746312"/>
            <a:ext cx="484632" cy="97840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p:cNvSpPr/>
          <p:nvPr/>
        </p:nvSpPr>
        <p:spPr>
          <a:xfrm>
            <a:off x="2819436" y="1094523"/>
            <a:ext cx="484632" cy="97840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p:cNvSpPr/>
          <p:nvPr/>
        </p:nvSpPr>
        <p:spPr>
          <a:xfrm>
            <a:off x="4595295" y="696686"/>
            <a:ext cx="484632" cy="97840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900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pic>
        <p:nvPicPr>
          <p:cNvPr id="4" name="Content Placeholder 3" descr="businesss card.jpg"/>
          <p:cNvPicPr>
            <a:picLocks noGrp="1" noChangeAspect="1"/>
          </p:cNvPicPr>
          <p:nvPr>
            <p:ph idx="1"/>
          </p:nvPr>
        </p:nvPicPr>
        <p:blipFill>
          <a:blip r:embed="rId2">
            <a:extLst>
              <a:ext uri="{28A0092B-C50C-407E-A947-70E740481C1C}">
                <a14:useLocalDpi xmlns:a14="http://schemas.microsoft.com/office/drawing/2010/main" val="0"/>
              </a:ext>
            </a:extLst>
          </a:blip>
          <a:srcRect t="9052" b="9052"/>
          <a:stretch>
            <a:fillRect/>
          </a:stretch>
        </p:blipFill>
        <p:spPr>
          <a:xfrm>
            <a:off x="4629150" y="2457451"/>
            <a:ext cx="3902294" cy="2146111"/>
          </a:xfrm>
          <a:prstGeom prst="rect">
            <a:avLst/>
          </a:prstGeom>
          <a:ln>
            <a:noFill/>
          </a:ln>
          <a:effectLst>
            <a:softEdge rad="112500"/>
          </a:effectLst>
        </p:spPr>
      </p:pic>
      <p:pic>
        <p:nvPicPr>
          <p:cNvPr id="5" name="Picture 4" descr="ticke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209" y="308472"/>
            <a:ext cx="3417381" cy="1913732"/>
          </a:xfrm>
          <a:prstGeom prst="rect">
            <a:avLst/>
          </a:prstGeom>
          <a:ln>
            <a:noFill/>
          </a:ln>
          <a:effectLst>
            <a:softEdge rad="112500"/>
          </a:effectLst>
        </p:spPr>
      </p:pic>
    </p:spTree>
    <p:extLst>
      <p:ext uri="{BB962C8B-B14F-4D97-AF65-F5344CB8AC3E}">
        <p14:creationId xmlns:p14="http://schemas.microsoft.com/office/powerpoint/2010/main" val="3100584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pic>
        <p:nvPicPr>
          <p:cNvPr id="9" name="Content Placeholder 8" descr="Creative Floral Arrangements | Lighting &amp; Interior Design Ideas Blog ..."/>
          <p:cNvPicPr>
            <a:picLocks noGrp="1" noChangeAspect="1"/>
          </p:cNvPicPr>
          <p:nvPr>
            <p:ph idx="1"/>
          </p:nvPr>
        </p:nvPicPr>
        <p:blipFill>
          <a:blip r:embed="rId2"/>
          <a:stretch>
            <a:fillRect/>
          </a:stretch>
        </p:blipFill>
        <p:spPr>
          <a:xfrm>
            <a:off x="4851399" y="1659467"/>
            <a:ext cx="3378201" cy="2841095"/>
          </a:xfrm>
        </p:spPr>
      </p:pic>
      <p:pic>
        <p:nvPicPr>
          <p:cNvPr id="10" name="Picture 9" descr="flowers 2 | Topeka &amp; Shawnee County Public Library"/>
          <p:cNvPicPr>
            <a:picLocks noChangeAspect="1"/>
          </p:cNvPicPr>
          <p:nvPr/>
        </p:nvPicPr>
        <p:blipFill>
          <a:blip r:embed="rId3"/>
          <a:stretch>
            <a:fillRect/>
          </a:stretch>
        </p:blipFill>
        <p:spPr>
          <a:xfrm>
            <a:off x="853895" y="899169"/>
            <a:ext cx="2878668" cy="2841096"/>
          </a:xfrm>
          <a:prstGeom prst="rect">
            <a:avLst/>
          </a:prstGeom>
        </p:spPr>
      </p:pic>
    </p:spTree>
    <p:extLst>
      <p:ext uri="{BB962C8B-B14F-4D97-AF65-F5344CB8AC3E}">
        <p14:creationId xmlns:p14="http://schemas.microsoft.com/office/powerpoint/2010/main" val="557797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3D4FF"/>
            </a:gs>
            <a:gs pos="70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r="100000" b="100000"/>
          </a:path>
          <a:tileRect l="-100000" t="-100000"/>
        </a:gradFill>
        <a:effectLst/>
      </p:bgPr>
    </p:bg>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2021625" y="357125"/>
            <a:ext cx="4470300" cy="572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Oswald"/>
              <a:buNone/>
            </a:pPr>
            <a:r>
              <a:rPr lang="en-US" sz="3600" b="0" i="0" u="none" strike="noStrike" cap="none" dirty="0">
                <a:solidFill>
                  <a:srgbClr val="7F7F7F"/>
                </a:solidFill>
                <a:latin typeface="Oswald" panose="020B0604020202020204" charset="0"/>
                <a:ea typeface="Calibri"/>
                <a:cs typeface="Calibri"/>
                <a:sym typeface="Calibri"/>
              </a:rPr>
              <a:t>Post Visit</a:t>
            </a:r>
          </a:p>
        </p:txBody>
      </p:sp>
      <p:grpSp>
        <p:nvGrpSpPr>
          <p:cNvPr id="352" name="Shape 352"/>
          <p:cNvGrpSpPr/>
          <p:nvPr/>
        </p:nvGrpSpPr>
        <p:grpSpPr>
          <a:xfrm>
            <a:off x="4443699" y="698368"/>
            <a:ext cx="2130797" cy="223200"/>
            <a:chOff x="5411755" y="3343639"/>
            <a:chExt cx="2130797" cy="223200"/>
          </a:xfrm>
        </p:grpSpPr>
        <p:sp>
          <p:nvSpPr>
            <p:cNvPr id="353" name="Shape 353"/>
            <p:cNvSpPr/>
            <p:nvPr/>
          </p:nvSpPr>
          <p:spPr>
            <a:xfrm>
              <a:off x="7319352"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600" b="0" i="0" u="none" strike="noStrike" cap="none">
                <a:solidFill>
                  <a:srgbClr val="000000"/>
                </a:solidFill>
                <a:latin typeface="Arial"/>
                <a:ea typeface="Arial"/>
                <a:cs typeface="Arial"/>
                <a:sym typeface="Arial"/>
              </a:endParaRPr>
            </a:p>
          </p:txBody>
        </p:sp>
        <p:sp>
          <p:nvSpPr>
            <p:cNvPr id="354" name="Shape 354"/>
            <p:cNvSpPr/>
            <p:nvPr/>
          </p:nvSpPr>
          <p:spPr>
            <a:xfrm>
              <a:off x="6842648"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55" name="Shape 355"/>
            <p:cNvSpPr/>
            <p:nvPr/>
          </p:nvSpPr>
          <p:spPr>
            <a:xfrm>
              <a:off x="6365941" y="3343639"/>
              <a:ext cx="223199"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56" name="Shape 356"/>
            <p:cNvSpPr/>
            <p:nvPr/>
          </p:nvSpPr>
          <p:spPr>
            <a:xfrm>
              <a:off x="5888460"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57" name="Shape 357"/>
            <p:cNvSpPr/>
            <p:nvPr/>
          </p:nvSpPr>
          <p:spPr>
            <a:xfrm>
              <a:off x="5411755" y="3343639"/>
              <a:ext cx="223200" cy="223200"/>
            </a:xfrm>
            <a:prstGeom prst="ellipse">
              <a:avLst/>
            </a:prstGeom>
            <a:solidFill>
              <a:srgbClr val="980000"/>
            </a:solidFill>
            <a:ln w="25400" cap="flat" cmpd="sng">
              <a:solidFill>
                <a:srgbClr val="86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pic>
        <p:nvPicPr>
          <p:cNvPr id="3" name="Picture 2"/>
          <p:cNvPicPr>
            <a:picLocks noChangeAspect="1"/>
          </p:cNvPicPr>
          <p:nvPr/>
        </p:nvPicPr>
        <p:blipFill>
          <a:blip r:embed="rId3"/>
          <a:stretch>
            <a:fillRect/>
          </a:stretch>
        </p:blipFill>
        <p:spPr>
          <a:xfrm>
            <a:off x="1839414" y="1496007"/>
            <a:ext cx="5102517" cy="341579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91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64838"/>
            <a:ext cx="7886700" cy="994172"/>
          </a:xfrm>
        </p:spPr>
        <p:txBody>
          <a:bodyPr/>
          <a:lstStyle/>
          <a:p>
            <a:r>
              <a:rPr lang="en-US" dirty="0">
                <a:solidFill>
                  <a:schemeClr val="tx1">
                    <a:lumMod val="50000"/>
                    <a:lumOff val="50000"/>
                  </a:schemeClr>
                </a:solidFill>
              </a:rPr>
              <a:t>GEMS-</a:t>
            </a:r>
            <a:r>
              <a:rPr lang="en-US" b="1" dirty="0">
                <a:solidFill>
                  <a:schemeClr val="tx1">
                    <a:lumMod val="50000"/>
                    <a:lumOff val="50000"/>
                  </a:schemeClr>
                </a:solidFill>
              </a:rPr>
              <a:t>G</a:t>
            </a:r>
            <a:r>
              <a:rPr lang="en-US" dirty="0">
                <a:solidFill>
                  <a:schemeClr val="tx1">
                    <a:lumMod val="50000"/>
                    <a:lumOff val="50000"/>
                  </a:schemeClr>
                </a:solidFill>
              </a:rPr>
              <a:t>uest </a:t>
            </a:r>
            <a:r>
              <a:rPr lang="en-US" b="1" dirty="0">
                <a:solidFill>
                  <a:schemeClr val="tx1">
                    <a:lumMod val="50000"/>
                    <a:lumOff val="50000"/>
                  </a:schemeClr>
                </a:solidFill>
              </a:rPr>
              <a:t>E</a:t>
            </a:r>
            <a:r>
              <a:rPr lang="en-US" dirty="0">
                <a:solidFill>
                  <a:schemeClr val="tx1">
                    <a:lumMod val="50000"/>
                    <a:lumOff val="50000"/>
                  </a:schemeClr>
                </a:solidFill>
              </a:rPr>
              <a:t>xperience </a:t>
            </a:r>
            <a:r>
              <a:rPr lang="en-US" b="1" dirty="0">
                <a:solidFill>
                  <a:schemeClr val="tx1">
                    <a:lumMod val="50000"/>
                    <a:lumOff val="50000"/>
                  </a:schemeClr>
                </a:solidFill>
              </a:rPr>
              <a:t>M</a:t>
            </a:r>
            <a:r>
              <a:rPr lang="en-US" dirty="0">
                <a:solidFill>
                  <a:schemeClr val="tx1">
                    <a:lumMod val="50000"/>
                    <a:lumOff val="50000"/>
                  </a:schemeClr>
                </a:solidFill>
              </a:rPr>
              <a:t>odel-Post Visit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4402856"/>
              </p:ext>
            </p:extLst>
          </p:nvPr>
        </p:nvGraphicFramePr>
        <p:xfrm>
          <a:off x="628649" y="898956"/>
          <a:ext cx="8254093" cy="3681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Up 2"/>
          <p:cNvSpPr/>
          <p:nvPr/>
        </p:nvSpPr>
        <p:spPr>
          <a:xfrm>
            <a:off x="6163733" y="3801533"/>
            <a:ext cx="484632" cy="978408"/>
          </a:xfrm>
          <a:prstGeom prst="upArrow">
            <a:avLst/>
          </a:prstGeom>
          <a:solidFill>
            <a:srgbClr val="86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Arrow: Up 4"/>
          <p:cNvSpPr/>
          <p:nvPr/>
        </p:nvSpPr>
        <p:spPr>
          <a:xfrm>
            <a:off x="7797801" y="3212713"/>
            <a:ext cx="484632" cy="978408"/>
          </a:xfrm>
          <a:prstGeom prst="upArrow">
            <a:avLst/>
          </a:prstGeom>
          <a:solidFill>
            <a:srgbClr val="86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9380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Shape 362" descr="Biennale Venezia, iceberg anti grandi navi | Vvox"/>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63" name="Shape 363"/>
          <p:cNvSpPr txBox="1"/>
          <p:nvPr/>
        </p:nvSpPr>
        <p:spPr>
          <a:xfrm>
            <a:off x="4916030" y="181068"/>
            <a:ext cx="3630438" cy="52321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6"/>
              </a:buClr>
              <a:buSzPct val="25000"/>
              <a:buFont typeface="Arial"/>
              <a:buNone/>
            </a:pPr>
            <a:r>
              <a:rPr lang="en-US" sz="1400" b="1" i="0" u="none" strike="noStrike" cap="none">
                <a:solidFill>
                  <a:schemeClr val="accent6"/>
                </a:solidFill>
                <a:latin typeface="Arial"/>
                <a:ea typeface="Arial"/>
                <a:cs typeface="Arial"/>
                <a:sym typeface="Arial"/>
              </a:rPr>
              <a:t>Less than 5 % of customers report a problem to management </a:t>
            </a:r>
          </a:p>
        </p:txBody>
      </p:sp>
      <p:cxnSp>
        <p:nvCxnSpPr>
          <p:cNvPr id="364" name="Shape 364"/>
          <p:cNvCxnSpPr/>
          <p:nvPr/>
        </p:nvCxnSpPr>
        <p:spPr>
          <a:xfrm rot="10800000" flipH="1">
            <a:off x="3630439" y="416458"/>
            <a:ext cx="1285591" cy="488886"/>
          </a:xfrm>
          <a:prstGeom prst="straightConnector1">
            <a:avLst/>
          </a:prstGeom>
          <a:noFill/>
          <a:ln w="9525" cap="flat" cmpd="sng">
            <a:solidFill>
              <a:schemeClr val="dk1"/>
            </a:solidFill>
            <a:prstDash val="solid"/>
            <a:round/>
            <a:headEnd type="triangle" w="lg" len="lg"/>
            <a:tailEnd type="triangle" w="lg" len="lg"/>
          </a:ln>
        </p:spPr>
      </p:cxnSp>
      <p:sp>
        <p:nvSpPr>
          <p:cNvPr id="365" name="Shape 365"/>
          <p:cNvSpPr txBox="1"/>
          <p:nvPr/>
        </p:nvSpPr>
        <p:spPr>
          <a:xfrm>
            <a:off x="5178582" y="1087345"/>
            <a:ext cx="3277356" cy="52321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E36C09"/>
              </a:buClr>
              <a:buSzPct val="25000"/>
              <a:buFont typeface="Arial"/>
              <a:buNone/>
            </a:pPr>
            <a:r>
              <a:rPr lang="en-US" sz="1400" b="1" i="0" u="none" strike="noStrike" cap="none">
                <a:solidFill>
                  <a:srgbClr val="E36C09"/>
                </a:solidFill>
                <a:latin typeface="Arial"/>
                <a:ea typeface="Arial"/>
                <a:cs typeface="Arial"/>
                <a:sym typeface="Arial"/>
              </a:rPr>
              <a:t>45% of customers complain to the front line </a:t>
            </a:r>
          </a:p>
        </p:txBody>
      </p:sp>
      <p:cxnSp>
        <p:nvCxnSpPr>
          <p:cNvPr id="366" name="Shape 366"/>
          <p:cNvCxnSpPr/>
          <p:nvPr/>
        </p:nvCxnSpPr>
        <p:spPr>
          <a:xfrm flipH="1">
            <a:off x="4916029" y="1294645"/>
            <a:ext cx="262548" cy="154807"/>
          </a:xfrm>
          <a:prstGeom prst="straightConnector1">
            <a:avLst/>
          </a:prstGeom>
          <a:noFill/>
          <a:ln w="9525" cap="flat" cmpd="sng">
            <a:solidFill>
              <a:schemeClr val="dk1"/>
            </a:solidFill>
            <a:prstDash val="solid"/>
            <a:round/>
            <a:headEnd type="triangle" w="lg" len="lg"/>
            <a:tailEnd type="triangle" w="lg" len="lg"/>
          </a:ln>
        </p:spPr>
      </p:cxnSp>
      <p:sp>
        <p:nvSpPr>
          <p:cNvPr id="367" name="Shape 367"/>
          <p:cNvSpPr txBox="1"/>
          <p:nvPr/>
        </p:nvSpPr>
        <p:spPr>
          <a:xfrm>
            <a:off x="6047714" y="2372008"/>
            <a:ext cx="2824679" cy="52321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E36C09"/>
              </a:buClr>
              <a:buSzPct val="25000"/>
              <a:buFont typeface="Arial"/>
              <a:buNone/>
            </a:pPr>
            <a:r>
              <a:rPr lang="en-US" sz="1400" b="1" i="0" u="none" strike="noStrike" cap="none">
                <a:solidFill>
                  <a:srgbClr val="E36C09"/>
                </a:solidFill>
                <a:latin typeface="Arial"/>
                <a:ea typeface="Arial"/>
                <a:cs typeface="Arial"/>
                <a:sym typeface="Arial"/>
              </a:rPr>
              <a:t>50% do not bother to complain or go social</a:t>
            </a:r>
          </a:p>
        </p:txBody>
      </p:sp>
      <p:cxnSp>
        <p:nvCxnSpPr>
          <p:cNvPr id="368" name="Shape 368"/>
          <p:cNvCxnSpPr>
            <a:endCxn id="367" idx="1"/>
          </p:cNvCxnSpPr>
          <p:nvPr/>
        </p:nvCxnSpPr>
        <p:spPr>
          <a:xfrm>
            <a:off x="5232914" y="2525917"/>
            <a:ext cx="814800" cy="107700"/>
          </a:xfrm>
          <a:prstGeom prst="straightConnector1">
            <a:avLst/>
          </a:prstGeom>
          <a:noFill/>
          <a:ln w="9525" cap="flat" cmpd="sng">
            <a:solidFill>
              <a:schemeClr val="dk1"/>
            </a:solidFill>
            <a:prstDash val="solid"/>
            <a:round/>
            <a:headEnd type="triangle" w="lg" len="lg"/>
            <a:tailEnd type="triangle" w="lg" len="lg"/>
          </a:ln>
        </p:spPr>
      </p:cxnSp>
      <p:sp>
        <p:nvSpPr>
          <p:cNvPr id="369" name="Shape 369"/>
          <p:cNvSpPr txBox="1"/>
          <p:nvPr/>
        </p:nvSpPr>
        <p:spPr>
          <a:xfrm>
            <a:off x="6266200" y="4151350"/>
            <a:ext cx="5013000" cy="5847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jOhn</a:t>
            </a:r>
          </a:p>
        </p:txBody>
      </p:sp>
      <p:sp>
        <p:nvSpPr>
          <p:cNvPr id="370" name="Shape 370"/>
          <p:cNvSpPr txBox="1"/>
          <p:nvPr/>
        </p:nvSpPr>
        <p:spPr>
          <a:xfrm>
            <a:off x="920000" y="4409325"/>
            <a:ext cx="2710500" cy="489000"/>
          </a:xfrm>
          <a:prstGeom prst="rect">
            <a:avLst/>
          </a:prstGeom>
          <a:noFill/>
          <a:ln>
            <a:noFill/>
          </a:ln>
        </p:spPr>
        <p:txBody>
          <a:bodyPr lIns="91425" tIns="91425" rIns="91425" bIns="91425" anchor="t" anchorCtr="0">
            <a:noAutofit/>
          </a:bodyPr>
          <a:lstStyle/>
          <a:p>
            <a:pPr lvl="0">
              <a:spcBef>
                <a:spcPts val="0"/>
              </a:spcBef>
              <a:buNone/>
            </a:pPr>
            <a:r>
              <a:rPr lang="en-US"/>
              <a:t>tARP</a:t>
            </a:r>
          </a:p>
        </p:txBody>
      </p:sp>
      <p:sp>
        <p:nvSpPr>
          <p:cNvPr id="371" name="Shape 371"/>
          <p:cNvSpPr txBox="1"/>
          <p:nvPr/>
        </p:nvSpPr>
        <p:spPr>
          <a:xfrm>
            <a:off x="343235" y="3096625"/>
            <a:ext cx="1687615" cy="753900"/>
          </a:xfrm>
          <a:prstGeom prst="rect">
            <a:avLst/>
          </a:prstGeom>
          <a:noFill/>
          <a:ln>
            <a:noFill/>
          </a:ln>
        </p:spPr>
        <p:txBody>
          <a:bodyPr lIns="91425" tIns="91425" rIns="91425" bIns="91425" anchor="t" anchorCtr="0">
            <a:noAutofit/>
          </a:bodyPr>
          <a:lstStyle/>
          <a:p>
            <a:pPr lvl="0">
              <a:spcBef>
                <a:spcPts val="0"/>
              </a:spcBef>
              <a:buNone/>
            </a:pPr>
            <a:r>
              <a:rPr lang="en-US" b="1" dirty="0">
                <a:solidFill>
                  <a:schemeClr val="accent6"/>
                </a:solidFill>
              </a:rPr>
              <a:t>Source-TARP, John Goodman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375"/>
        <p:cNvGrpSpPr/>
        <p:nvPr/>
      </p:nvGrpSpPr>
      <p:grpSpPr>
        <a:xfrm>
          <a:off x="0" y="0"/>
          <a:ext cx="0" cy="0"/>
          <a:chOff x="0" y="0"/>
          <a:chExt cx="0" cy="0"/>
        </a:xfrm>
      </p:grpSpPr>
      <p:sp>
        <p:nvSpPr>
          <p:cNvPr id="376" name="Shape 376"/>
          <p:cNvSpPr txBox="1">
            <a:spLocks noGrp="1"/>
          </p:cNvSpPr>
          <p:nvPr>
            <p:ph type="title"/>
          </p:nvPr>
        </p:nvSpPr>
        <p:spPr>
          <a:xfrm>
            <a:off x="180198" y="44855"/>
            <a:ext cx="8692432" cy="8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7F7F7F"/>
              </a:buClr>
              <a:buSzPct val="25000"/>
              <a:buFont typeface="Calibri"/>
              <a:buNone/>
            </a:pPr>
            <a:r>
              <a:rPr lang="en-US" sz="3600" b="0" i="0" u="none" strike="noStrike" cap="none" dirty="0">
                <a:solidFill>
                  <a:srgbClr val="7F7F7F"/>
                </a:solidFill>
                <a:latin typeface="Oswald" panose="020B0604020202020204" charset="0"/>
                <a:sym typeface="Calibri"/>
              </a:rPr>
              <a:t>Listen, Learn, Share, Respond = Loyalty</a:t>
            </a:r>
          </a:p>
        </p:txBody>
      </p:sp>
      <p:pic>
        <p:nvPicPr>
          <p:cNvPr id="377" name="Shape 377" descr="File:Facebook logo (square).png"/>
          <p:cNvPicPr preferRelativeResize="0">
            <a:picLocks noGrp="1"/>
          </p:cNvPicPr>
          <p:nvPr>
            <p:ph type="body" idx="1"/>
          </p:nvPr>
        </p:nvPicPr>
        <p:blipFill rotWithShape="1">
          <a:blip r:embed="rId3">
            <a:alphaModFix/>
          </a:blip>
          <a:srcRect l="25676" r="2541"/>
          <a:stretch/>
        </p:blipFill>
        <p:spPr>
          <a:xfrm>
            <a:off x="3926961" y="1141200"/>
            <a:ext cx="2048700" cy="4002300"/>
          </a:xfrm>
          <a:prstGeom prst="rect">
            <a:avLst/>
          </a:prstGeom>
          <a:noFill/>
          <a:ln>
            <a:noFill/>
          </a:ln>
        </p:spPr>
      </p:pic>
      <p:pic>
        <p:nvPicPr>
          <p:cNvPr id="378" name="Shape 378" descr="... , efficenza: in una parola Twitter! | Social network e Io digitale"/>
          <p:cNvPicPr preferRelativeResize="0"/>
          <p:nvPr/>
        </p:nvPicPr>
        <p:blipFill rotWithShape="1">
          <a:blip r:embed="rId4">
            <a:alphaModFix/>
          </a:blip>
          <a:srcRect l="4320" t="11801" r="5296"/>
          <a:stretch/>
        </p:blipFill>
        <p:spPr>
          <a:xfrm>
            <a:off x="157825" y="3913999"/>
            <a:ext cx="3297900" cy="1210500"/>
          </a:xfrm>
          <a:prstGeom prst="rect">
            <a:avLst/>
          </a:prstGeom>
          <a:noFill/>
          <a:ln>
            <a:noFill/>
          </a:ln>
        </p:spPr>
      </p:pic>
      <p:pic>
        <p:nvPicPr>
          <p:cNvPr id="379" name="Shape 379" descr="Flickr - Photo Sharing!"/>
          <p:cNvPicPr preferRelativeResize="0"/>
          <p:nvPr/>
        </p:nvPicPr>
        <p:blipFill rotWithShape="1">
          <a:blip r:embed="rId5">
            <a:alphaModFix/>
          </a:blip>
          <a:srcRect/>
          <a:stretch/>
        </p:blipFill>
        <p:spPr>
          <a:xfrm>
            <a:off x="6128686" y="1053328"/>
            <a:ext cx="2918400" cy="1740900"/>
          </a:xfrm>
          <a:prstGeom prst="rect">
            <a:avLst/>
          </a:prstGeom>
          <a:noFill/>
          <a:ln>
            <a:noFill/>
          </a:ln>
        </p:spPr>
      </p:pic>
      <p:pic>
        <p:nvPicPr>
          <p:cNvPr id="380" name="Shape 380" descr="paginas utiles internet surveymonkey"/>
          <p:cNvPicPr preferRelativeResize="0"/>
          <p:nvPr/>
        </p:nvPicPr>
        <p:blipFill rotWithShape="1">
          <a:blip r:embed="rId6">
            <a:alphaModFix/>
          </a:blip>
          <a:srcRect/>
          <a:stretch/>
        </p:blipFill>
        <p:spPr>
          <a:xfrm>
            <a:off x="2359850" y="1005499"/>
            <a:ext cx="923400" cy="1257300"/>
          </a:xfrm>
          <a:prstGeom prst="rect">
            <a:avLst/>
          </a:prstGeom>
          <a:noFill/>
          <a:ln>
            <a:noFill/>
          </a:ln>
        </p:spPr>
      </p:pic>
      <p:pic>
        <p:nvPicPr>
          <p:cNvPr id="381" name="Shape 381" descr="... social web flickr tripadvisor facebook tripadvisor slideshare"/>
          <p:cNvPicPr preferRelativeResize="0"/>
          <p:nvPr/>
        </p:nvPicPr>
        <p:blipFill rotWithShape="1">
          <a:blip r:embed="rId7">
            <a:alphaModFix/>
          </a:blip>
          <a:srcRect/>
          <a:stretch/>
        </p:blipFill>
        <p:spPr>
          <a:xfrm>
            <a:off x="111550" y="961120"/>
            <a:ext cx="1682449" cy="2477475"/>
          </a:xfrm>
          <a:prstGeom prst="rect">
            <a:avLst/>
          </a:prstGeom>
          <a:noFill/>
          <a:ln>
            <a:noFill/>
          </a:ln>
        </p:spPr>
      </p:pic>
      <p:pic>
        <p:nvPicPr>
          <p:cNvPr id="382" name="Shape 382" descr="Logo of Instagram"/>
          <p:cNvPicPr preferRelativeResize="0"/>
          <p:nvPr/>
        </p:nvPicPr>
        <p:blipFill rotWithShape="1">
          <a:blip r:embed="rId8">
            <a:alphaModFix/>
          </a:blip>
          <a:srcRect l="3653" t="-14159" r="-6852" b="5072"/>
          <a:stretch/>
        </p:blipFill>
        <p:spPr>
          <a:xfrm>
            <a:off x="7310319" y="2806970"/>
            <a:ext cx="1833681" cy="1817777"/>
          </a:xfrm>
          <a:prstGeom prst="rect">
            <a:avLst/>
          </a:prstGeom>
          <a:noFill/>
          <a:ln>
            <a:noFill/>
          </a:ln>
        </p:spPr>
      </p:pic>
      <p:pic>
        <p:nvPicPr>
          <p:cNvPr id="2" name="Picture 1"/>
          <p:cNvPicPr>
            <a:picLocks noChangeAspect="1"/>
          </p:cNvPicPr>
          <p:nvPr/>
        </p:nvPicPr>
        <p:blipFill>
          <a:blip r:embed="rId9"/>
          <a:stretch>
            <a:fillRect/>
          </a:stretch>
        </p:blipFill>
        <p:spPr>
          <a:xfrm>
            <a:off x="1828545" y="2454568"/>
            <a:ext cx="2016222" cy="1338428"/>
          </a:xfrm>
          <a:prstGeom prst="rect">
            <a:avLst/>
          </a:prstGeom>
        </p:spPr>
      </p:pic>
      <p:pic>
        <p:nvPicPr>
          <p:cNvPr id="3" name="Picture 2" descr="愛在逢甲住宿一館 Feng Chia Love house : 三天二夜台北 ..."/>
          <p:cNvPicPr>
            <a:picLocks noChangeAspect="1"/>
          </p:cNvPicPr>
          <p:nvPr/>
        </p:nvPicPr>
        <p:blipFill>
          <a:blip r:embed="rId10"/>
          <a:stretch>
            <a:fillRect/>
          </a:stretch>
        </p:blipFill>
        <p:spPr>
          <a:xfrm>
            <a:off x="6069499" y="3664419"/>
            <a:ext cx="1099747" cy="109291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CCECFF"/>
            </a:gs>
            <a:gs pos="38000">
              <a:schemeClr val="accent1">
                <a:lumMod val="45000"/>
                <a:lumOff val="55000"/>
              </a:schemeClr>
            </a:gs>
            <a:gs pos="83000">
              <a:schemeClr val="accent1">
                <a:lumMod val="45000"/>
                <a:lumOff val="55000"/>
              </a:schemeClr>
            </a:gs>
            <a:gs pos="71000">
              <a:schemeClr val="accent1">
                <a:lumMod val="30000"/>
                <a:lumOff val="7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Content Placeholder 3" descr="happy-asian-family.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87092" y="427838"/>
            <a:ext cx="6416468" cy="42860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075433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CCECFF"/>
            </a:gs>
            <a:gs pos="100000">
              <a:srgbClr val="F1F1F1"/>
            </a:gs>
            <a:gs pos="100000">
              <a:schemeClr val="accent1">
                <a:lumMod val="45000"/>
                <a:lumOff val="55000"/>
              </a:schemeClr>
            </a:gs>
            <a:gs pos="98000">
              <a:schemeClr val="accent1">
                <a:lumMod val="45000"/>
                <a:lumOff val="55000"/>
              </a:schemeClr>
            </a:gs>
            <a:gs pos="100000">
              <a:schemeClr val="accent1">
                <a:lumMod val="30000"/>
                <a:lumOff val="70000"/>
              </a:schemeClr>
            </a:gs>
          </a:gsLst>
          <a:path path="circle">
            <a:fillToRect r="100000" b="100000"/>
          </a:path>
          <a:tileRect l="-100000" t="-100000"/>
        </a:gradFill>
        <a:effectLst/>
      </p:bgPr>
    </p:bg>
    <p:spTree>
      <p:nvGrpSpPr>
        <p:cNvPr id="1" name="Shape 398"/>
        <p:cNvGrpSpPr/>
        <p:nvPr/>
      </p:nvGrpSpPr>
      <p:grpSpPr>
        <a:xfrm>
          <a:off x="0" y="0"/>
          <a:ext cx="0" cy="0"/>
          <a:chOff x="0" y="0"/>
          <a:chExt cx="0" cy="0"/>
        </a:xfrm>
      </p:grpSpPr>
      <p:sp>
        <p:nvSpPr>
          <p:cNvPr id="399" name="Shape 399"/>
          <p:cNvSpPr txBox="1">
            <a:spLocks noGrp="1"/>
          </p:cNvSpPr>
          <p:nvPr>
            <p:ph type="body" idx="1"/>
          </p:nvPr>
        </p:nvSpPr>
        <p:spPr>
          <a:xfrm>
            <a:off x="0" y="60225"/>
            <a:ext cx="8520600" cy="3416400"/>
          </a:xfrm>
          <a:prstGeom prst="rect">
            <a:avLst/>
          </a:prstGeom>
        </p:spPr>
        <p:txBody>
          <a:bodyPr lIns="91425" tIns="91425" rIns="91425" bIns="91425" anchor="t" anchorCtr="0">
            <a:noAutofit/>
          </a:bodyPr>
          <a:lstStyle/>
          <a:p>
            <a:pPr lvl="0">
              <a:spcBef>
                <a:spcPts val="0"/>
              </a:spcBef>
              <a:buNone/>
            </a:pPr>
            <a:r>
              <a:rPr lang="en-US" sz="2800" dirty="0"/>
              <a:t>               I will make a commitment to </a:t>
            </a:r>
          </a:p>
          <a:p>
            <a:pPr lvl="0">
              <a:spcBef>
                <a:spcPts val="0"/>
              </a:spcBef>
              <a:buNone/>
            </a:pPr>
            <a:r>
              <a:rPr lang="en-US" sz="2800" dirty="0"/>
              <a:t>      Guest Experience Excellence……</a:t>
            </a:r>
          </a:p>
          <a:p>
            <a:pPr lvl="0">
              <a:spcBef>
                <a:spcPts val="0"/>
              </a:spcBef>
              <a:buNone/>
            </a:pPr>
            <a:r>
              <a:rPr lang="en-US" dirty="0"/>
              <a:t> </a:t>
            </a:r>
          </a:p>
        </p:txBody>
      </p:sp>
      <p:pic>
        <p:nvPicPr>
          <p:cNvPr id="5" name="Picture 4" descr="Consultas Laborales: ADQUISICION DE BIENES Y SERVICIO- LIBRANZA ..."/>
          <p:cNvPicPr>
            <a:picLocks noChangeAspect="1"/>
          </p:cNvPicPr>
          <p:nvPr/>
        </p:nvPicPr>
        <p:blipFill>
          <a:blip r:embed="rId3"/>
          <a:stretch>
            <a:fillRect/>
          </a:stretch>
        </p:blipFill>
        <p:spPr>
          <a:xfrm>
            <a:off x="5810250" y="1809750"/>
            <a:ext cx="3333750" cy="3333750"/>
          </a:xfrm>
          <a:prstGeom prst="rect">
            <a:avLst/>
          </a:prstGeom>
        </p:spPr>
      </p:pic>
      <p:sp>
        <p:nvSpPr>
          <p:cNvPr id="6" name="Thought Bubble: Cloud 5"/>
          <p:cNvSpPr/>
          <p:nvPr/>
        </p:nvSpPr>
        <p:spPr>
          <a:xfrm>
            <a:off x="119921" y="1"/>
            <a:ext cx="7007902" cy="1829727"/>
          </a:xfrm>
          <a:prstGeom prst="cloudCallout">
            <a:avLst>
              <a:gd name="adj1" fmla="val 47794"/>
              <a:gd name="adj2" fmla="val 7566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8000">
              <a:srgbClr val="CCECFF"/>
            </a:gs>
            <a:gs pos="100000">
              <a:srgbClr val="F1F1F1"/>
            </a:gs>
            <a:gs pos="100000">
              <a:schemeClr val="accent1">
                <a:lumMod val="45000"/>
                <a:lumOff val="55000"/>
              </a:schemeClr>
            </a:gs>
            <a:gs pos="98000">
              <a:schemeClr val="accent1">
                <a:lumMod val="45000"/>
                <a:lumOff val="55000"/>
              </a:schemeClr>
            </a:gs>
            <a:gs pos="100000">
              <a:schemeClr val="accent1">
                <a:lumMod val="30000"/>
                <a:lumOff val="70000"/>
              </a:schemeClr>
            </a:gs>
          </a:gsLst>
          <a:path path="circle">
            <a:fillToRect r="100000" b="100000"/>
          </a:path>
        </a:gradFill>
        <a:effectLst/>
      </p:bgPr>
    </p:bg>
    <p:spTree>
      <p:nvGrpSpPr>
        <p:cNvPr id="1" name="Shape 403"/>
        <p:cNvGrpSpPr/>
        <p:nvPr/>
      </p:nvGrpSpPr>
      <p:grpSpPr>
        <a:xfrm>
          <a:off x="0" y="0"/>
          <a:ext cx="0" cy="0"/>
          <a:chOff x="0" y="0"/>
          <a:chExt cx="0" cy="0"/>
        </a:xfrm>
      </p:grpSpPr>
      <p:sp>
        <p:nvSpPr>
          <p:cNvPr id="404" name="Shape 404"/>
          <p:cNvSpPr txBox="1"/>
          <p:nvPr/>
        </p:nvSpPr>
        <p:spPr>
          <a:xfrm>
            <a:off x="349550" y="4284600"/>
            <a:ext cx="5752800" cy="671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05" name="Shape 405"/>
          <p:cNvSpPr txBox="1">
            <a:spLocks noGrp="1"/>
          </p:cNvSpPr>
          <p:nvPr>
            <p:ph type="title"/>
          </p:nvPr>
        </p:nvSpPr>
        <p:spPr>
          <a:xfrm>
            <a:off x="311700" y="349750"/>
            <a:ext cx="8520600" cy="572700"/>
          </a:xfrm>
          <a:prstGeom prst="rect">
            <a:avLst/>
          </a:prstGeom>
          <a:noFill/>
          <a:ln>
            <a:noFill/>
          </a:ln>
        </p:spPr>
        <p:txBody>
          <a:bodyPr lIns="91425" tIns="91425" rIns="91425" bIns="91425" anchor="t" anchorCtr="0">
            <a:noAutofit/>
          </a:bodyPr>
          <a:lstStyle/>
          <a:p>
            <a:pPr marL="2743200" marR="0" lvl="0" indent="0" algn="l" rtl="0">
              <a:lnSpc>
                <a:spcPct val="100000"/>
              </a:lnSpc>
              <a:spcBef>
                <a:spcPts val="0"/>
              </a:spcBef>
              <a:spcAft>
                <a:spcPts val="0"/>
              </a:spcAft>
              <a:buClr>
                <a:schemeClr val="dk1"/>
              </a:buClr>
              <a:buSzPct val="25000"/>
              <a:buFont typeface="Oswald"/>
              <a:buNone/>
            </a:pPr>
            <a:r>
              <a:rPr lang="en-US" sz="3600" b="0" i="0" u="none" strike="noStrike" cap="none" dirty="0">
                <a:solidFill>
                  <a:srgbClr val="7F7F7F"/>
                </a:solidFill>
                <a:latin typeface="Oswald" panose="020B0604020202020204" charset="0"/>
                <a:ea typeface="Calibri"/>
                <a:cs typeface="Calibri"/>
                <a:sym typeface="Calibri"/>
              </a:rPr>
              <a:t>Questions</a:t>
            </a:r>
          </a:p>
        </p:txBody>
      </p:sp>
      <p:pic>
        <p:nvPicPr>
          <p:cNvPr id="407" name="Shape 407" descr="Question Mark, Icon, Symbol, ..."/>
          <p:cNvPicPr preferRelativeResize="0"/>
          <p:nvPr/>
        </p:nvPicPr>
        <p:blipFill>
          <a:blip r:embed="rId3">
            <a:alphaModFix/>
          </a:blip>
          <a:stretch>
            <a:fillRect/>
          </a:stretch>
        </p:blipFill>
        <p:spPr>
          <a:xfrm>
            <a:off x="51599" y="3588550"/>
            <a:ext cx="1552799" cy="1554949"/>
          </a:xfrm>
          <a:prstGeom prst="rect">
            <a:avLst/>
          </a:prstGeom>
          <a:noFill/>
          <a:ln>
            <a:noFill/>
          </a:ln>
        </p:spPr>
      </p:pic>
      <p:pic>
        <p:nvPicPr>
          <p:cNvPr id="408" name="Shape 408" descr="Question Mark, Icon, Symbol, ..."/>
          <p:cNvPicPr preferRelativeResize="0"/>
          <p:nvPr/>
        </p:nvPicPr>
        <p:blipFill>
          <a:blip r:embed="rId3">
            <a:alphaModFix/>
          </a:blip>
          <a:stretch>
            <a:fillRect/>
          </a:stretch>
        </p:blipFill>
        <p:spPr>
          <a:xfrm>
            <a:off x="7591199" y="3588546"/>
            <a:ext cx="1552799" cy="1554953"/>
          </a:xfrm>
          <a:prstGeom prst="rect">
            <a:avLst/>
          </a:prstGeom>
          <a:noFill/>
          <a:ln>
            <a:noFill/>
          </a:ln>
        </p:spPr>
      </p:pic>
      <p:pic>
        <p:nvPicPr>
          <p:cNvPr id="409" name="Shape 409" descr="Question Mark, Icon, Symbol, ..."/>
          <p:cNvPicPr preferRelativeResize="0"/>
          <p:nvPr/>
        </p:nvPicPr>
        <p:blipFill>
          <a:blip r:embed="rId3">
            <a:alphaModFix/>
          </a:blip>
          <a:stretch>
            <a:fillRect/>
          </a:stretch>
        </p:blipFill>
        <p:spPr>
          <a:xfrm>
            <a:off x="0" y="0"/>
            <a:ext cx="1658175" cy="1660500"/>
          </a:xfrm>
          <a:prstGeom prst="rect">
            <a:avLst/>
          </a:prstGeom>
          <a:noFill/>
          <a:ln>
            <a:noFill/>
          </a:ln>
        </p:spPr>
      </p:pic>
      <p:pic>
        <p:nvPicPr>
          <p:cNvPr id="410" name="Shape 410" descr="Question Mark, Icon, Symbol, ..."/>
          <p:cNvPicPr preferRelativeResize="0"/>
          <p:nvPr/>
        </p:nvPicPr>
        <p:blipFill>
          <a:blip r:embed="rId3">
            <a:alphaModFix/>
          </a:blip>
          <a:stretch>
            <a:fillRect/>
          </a:stretch>
        </p:blipFill>
        <p:spPr>
          <a:xfrm>
            <a:off x="7429724" y="0"/>
            <a:ext cx="1658175" cy="1660494"/>
          </a:xfrm>
          <a:prstGeom prst="rect">
            <a:avLst/>
          </a:prstGeom>
          <a:noFill/>
          <a:ln>
            <a:noFill/>
          </a:ln>
        </p:spPr>
      </p:pic>
      <p:pic>
        <p:nvPicPr>
          <p:cNvPr id="9" name="Shape 131" descr="figure_thinking_bubble_400_clr.png"/>
          <p:cNvPicPr preferRelativeResize="0">
            <a:picLocks/>
          </p:cNvPicPr>
          <p:nvPr/>
        </p:nvPicPr>
        <p:blipFill rotWithShape="1">
          <a:blip r:embed="rId4">
            <a:alphaModFix/>
          </a:blip>
          <a:srcRect/>
          <a:stretch/>
        </p:blipFill>
        <p:spPr>
          <a:xfrm>
            <a:off x="2667000" y="1468437"/>
            <a:ext cx="3809998" cy="2857499"/>
          </a:xfrm>
          <a:prstGeom prst="rect">
            <a:avLst/>
          </a:prstGeom>
          <a:noFill/>
          <a:ln>
            <a:noFill/>
          </a:ln>
        </p:spPr>
      </p:pic>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endParaRPr lang="en-US" dirty="0"/>
          </a:p>
        </p:txBody>
      </p:sp>
      <p:pic>
        <p:nvPicPr>
          <p:cNvPr id="2" name="Content Placeholder 1"/>
          <p:cNvPicPr>
            <a:picLocks noGrp="1" noChangeAspect="1"/>
          </p:cNvPicPr>
          <p:nvPr>
            <p:ph idx="1"/>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92718" y="-85815"/>
            <a:ext cx="8919882" cy="5370037"/>
          </a:xfrm>
          <a:prstGeom prst="rect">
            <a:avLst/>
          </a:prstGeom>
        </p:spPr>
      </p:pic>
    </p:spTree>
    <p:extLst>
      <p:ext uri="{BB962C8B-B14F-4D97-AF65-F5344CB8AC3E}">
        <p14:creationId xmlns:p14="http://schemas.microsoft.com/office/powerpoint/2010/main" val="38031693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POLL_EMBED_ID" val="9c2260ae-9cdf-49a7-930c-570dcca5adc8"/>
</p:tagLst>
</file>

<file path=ppt/tags/tag2.xml><?xml version="1.0" encoding="utf-8"?>
<p:tagLst xmlns:a="http://schemas.openxmlformats.org/drawingml/2006/main" xmlns:r="http://schemas.openxmlformats.org/officeDocument/2006/relationships" xmlns:p="http://schemas.openxmlformats.org/presentationml/2006/main">
  <p:tag name="__PE_POLL_EMBED_ID" val="03bf94df-a8ec-46d2-bd3e-475282318638"/>
</p:tagLst>
</file>

<file path=ppt/tags/tag3.xml><?xml version="1.0" encoding="utf-8"?>
<p:tagLst xmlns:a="http://schemas.openxmlformats.org/drawingml/2006/main" xmlns:r="http://schemas.openxmlformats.org/officeDocument/2006/relationships" xmlns:p="http://schemas.openxmlformats.org/presentationml/2006/main">
  <p:tag name="__PE_POLL_EMBED_ID" val="6b5c0059-9cc4-4566-87a3-ed26a36f7647"/>
</p:tagLst>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675</TotalTime>
  <Words>2593</Words>
  <Application>Microsoft Office PowerPoint</Application>
  <PresentationFormat>On-screen Show (16:9)</PresentationFormat>
  <Paragraphs>208</Paragraphs>
  <Slides>35</Slides>
  <Notes>32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35</vt:i4>
      </vt:variant>
    </vt:vector>
  </HeadingPairs>
  <TitlesOfParts>
    <vt:vector size="44" baseType="lpstr">
      <vt:lpstr>Calibri</vt:lpstr>
      <vt:lpstr>Arial</vt:lpstr>
      <vt:lpstr>Average</vt:lpstr>
      <vt:lpstr>Oswald</vt:lpstr>
      <vt:lpstr>Calibri Light</vt:lpstr>
      <vt:lpstr>Bodoni MT</vt:lpstr>
      <vt:lpstr>Office Theme</vt:lpstr>
      <vt:lpstr>slate</vt:lpstr>
      <vt:lpstr>1_Office Theme</vt:lpstr>
      <vt:lpstr>Guest Experience is a  Community Project</vt:lpstr>
      <vt:lpstr>Goals of Session</vt:lpstr>
      <vt:lpstr>Shared Vision</vt:lpstr>
      <vt:lpstr>Introductions</vt:lpstr>
      <vt:lpstr>Imagine</vt:lpstr>
      <vt:lpstr>Quiz</vt:lpstr>
      <vt:lpstr>PowerPoint Presentation</vt:lpstr>
      <vt:lpstr>Quiz</vt:lpstr>
      <vt:lpstr>PowerPoint Presentation</vt:lpstr>
      <vt:lpstr>Quiz</vt:lpstr>
      <vt:lpstr>PowerPoint Presentation</vt:lpstr>
      <vt:lpstr>PowerPoint Presentation</vt:lpstr>
      <vt:lpstr>Linking Experiences =  Positive Community Impact</vt:lpstr>
      <vt:lpstr>PowerPoint Presentation</vt:lpstr>
      <vt:lpstr>Pre-Visit </vt:lpstr>
      <vt:lpstr>PowerPoint Presentation</vt:lpstr>
      <vt:lpstr>PowerPoint Presentation</vt:lpstr>
      <vt:lpstr>PowerPoint Presentation</vt:lpstr>
      <vt:lpstr>GEMS-Guest Experience Model-Pre-Visit</vt:lpstr>
      <vt:lpstr>Tend to be Domestic/Self Centric </vt:lpstr>
      <vt:lpstr>PowerPoint Presentation</vt:lpstr>
      <vt:lpstr>What Do They Need?</vt:lpstr>
      <vt:lpstr>During </vt:lpstr>
      <vt:lpstr>During the Visit </vt:lpstr>
      <vt:lpstr>GEMS-Guest Experience Model-During Visit</vt:lpstr>
      <vt:lpstr>PowerPoint Presentation</vt:lpstr>
      <vt:lpstr>PowerPoint Presentation</vt:lpstr>
      <vt:lpstr>Post Visit</vt:lpstr>
      <vt:lpstr>GEMS-Guest Experience Model-Post Visit</vt:lpstr>
      <vt:lpstr>PowerPoint Presentation</vt:lpstr>
      <vt:lpstr>Listen, Learn, Share, Respond = Loyalty</vt:lpstr>
      <vt:lpstr>PowerPoint Presentation</vt:lpstr>
      <vt:lpstr>PowerPoint Presentation</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Guest Experience is a  Community Project</dc:title>
  <dc:creator>Cmccaw</dc:creator>
  <cp:lastModifiedBy>Nicole</cp:lastModifiedBy>
  <cp:revision>105</cp:revision>
  <cp:lastPrinted>2016-09-30T14:01:45Z</cp:lastPrinted>
  <dcterms:modified xsi:type="dcterms:W3CDTF">2016-10-09T14:27:10Z</dcterms:modified>
</cp:coreProperties>
</file>