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34" y="-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FA81-88C5-4711-B491-E6FE7257ECA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463A-EDBD-4235-860C-CD106A3F4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1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FA81-88C5-4711-B491-E6FE7257ECA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463A-EDBD-4235-860C-CD106A3F4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7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FA81-88C5-4711-B491-E6FE7257ECA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463A-EDBD-4235-860C-CD106A3F4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5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FA81-88C5-4711-B491-E6FE7257ECA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463A-EDBD-4235-860C-CD106A3F4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41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FA81-88C5-4711-B491-E6FE7257ECA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463A-EDBD-4235-860C-CD106A3F4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5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FA81-88C5-4711-B491-E6FE7257ECA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463A-EDBD-4235-860C-CD106A3F4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61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FA81-88C5-4711-B491-E6FE7257ECA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463A-EDBD-4235-860C-CD106A3F4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86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FA81-88C5-4711-B491-E6FE7257ECA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463A-EDBD-4235-860C-CD106A3F4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FA81-88C5-4711-B491-E6FE7257ECA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463A-EDBD-4235-860C-CD106A3F4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23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FA81-88C5-4711-B491-E6FE7257ECA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463A-EDBD-4235-860C-CD106A3F4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67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FA81-88C5-4711-B491-E6FE7257ECA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463A-EDBD-4235-860C-CD106A3F4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295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5FA81-88C5-4711-B491-E6FE7257ECA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0463A-EDBD-4235-860C-CD106A3F4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8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week.org/ew/articles/2013/05/15/31fieldtrip.h32.html" TargetMode="External"/><Relationship Id="rId2" Type="http://schemas.openxmlformats.org/officeDocument/2006/relationships/hyperlink" Target="http://learning.instructure.com/2014/01/5-apps-to-make-your-school-field-trip-a-success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scholasticatravel.com/2015/05/06/philadelphia-apps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Making Peace with Your Self(</a:t>
            </a:r>
            <a:r>
              <a:rPr lang="en-US" dirty="0" err="1" smtClean="0"/>
              <a:t>ie</a:t>
            </a:r>
            <a:r>
              <a:rPr lang="en-US" dirty="0" smtClean="0"/>
              <a:t>):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86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Incorporating Smartphones into the Tour Experience for Fun and Profit</a:t>
            </a:r>
          </a:p>
          <a:p>
            <a:endParaRPr lang="en-US" dirty="0"/>
          </a:p>
          <a:p>
            <a:r>
              <a:rPr lang="en-US" dirty="0" smtClean="0"/>
              <a:t>By Michelle Baxter, Heather Dooley, and Samantha </a:t>
            </a:r>
            <a:r>
              <a:rPr lang="en-US" dirty="0" smtClean="0"/>
              <a:t>Kirk of the National Liberty Museum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2359"/>
            <a:ext cx="23622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29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81400"/>
            <a:ext cx="8229600" cy="1143000"/>
          </a:xfrm>
        </p:spPr>
        <p:txBody>
          <a:bodyPr/>
          <a:lstStyle/>
          <a:p>
            <a:r>
              <a:rPr lang="en-US" dirty="0" smtClean="0"/>
              <a:t>Let’s keep the conversation going…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00600"/>
            <a:ext cx="8229600" cy="1325563"/>
          </a:xfrm>
        </p:spPr>
        <p:txBody>
          <a:bodyPr/>
          <a:lstStyle/>
          <a:p>
            <a:r>
              <a:rPr lang="en-US" dirty="0" smtClean="0"/>
              <a:t>Twitter: @</a:t>
            </a:r>
            <a:r>
              <a:rPr lang="en-US" dirty="0" err="1" smtClean="0"/>
              <a:t>LibertyMuseum</a:t>
            </a:r>
            <a:endParaRPr lang="en-US" dirty="0" smtClean="0"/>
          </a:p>
          <a:p>
            <a:r>
              <a:rPr lang="en-US" dirty="0" smtClean="0"/>
              <a:t>Facebook: @</a:t>
            </a:r>
            <a:r>
              <a:rPr lang="en-US" dirty="0" err="1" smtClean="0"/>
              <a:t>NationalLibertyMuseum</a:t>
            </a: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About us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676401"/>
            <a:ext cx="7924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Concept museum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Relatively new to the social media world</a:t>
            </a:r>
          </a:p>
        </p:txBody>
      </p:sp>
    </p:spTree>
    <p:extLst>
      <p:ext uri="{BB962C8B-B14F-4D97-AF65-F5344CB8AC3E}">
        <p14:creationId xmlns:p14="http://schemas.microsoft.com/office/powerpoint/2010/main" val="156011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53000"/>
            <a:ext cx="8229600" cy="117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Make </a:t>
            </a:r>
            <a:r>
              <a:rPr lang="en-US" dirty="0"/>
              <a:t>an emoji (or emoticon, we won’t judge) sentence and share it with an attendee!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05200"/>
            <a:ext cx="3352800" cy="1028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07" y="8792"/>
            <a:ext cx="2333951" cy="13908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058" y="65172"/>
            <a:ext cx="3162742" cy="14194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71208"/>
            <a:ext cx="2381583" cy="13051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980" y="1399636"/>
            <a:ext cx="1952898" cy="14098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887" y="3600450"/>
            <a:ext cx="3933825" cy="838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904" y="2408211"/>
            <a:ext cx="3639049" cy="109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74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24800" cy="116205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/>
              <a:t>Smartphones: Love ‘</a:t>
            </a:r>
            <a:r>
              <a:rPr lang="en-US" sz="4400" dirty="0" err="1" smtClean="0"/>
              <a:t>Em</a:t>
            </a:r>
            <a:r>
              <a:rPr lang="en-US" sz="4400" dirty="0" smtClean="0"/>
              <a:t> or Hate ‘</a:t>
            </a:r>
            <a:r>
              <a:rPr lang="en-US" sz="4400" dirty="0" err="1" smtClean="0"/>
              <a:t>Em</a:t>
            </a:r>
            <a:r>
              <a:rPr lang="en-US" sz="4400" dirty="0" smtClean="0"/>
              <a:t>?</a:t>
            </a:r>
            <a:endParaRPr lang="en-US" sz="4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382000" cy="4691063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Museum leadership and staff see that mobile device use has potential…but for what?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Museums want to increase engagement</a:t>
            </a:r>
            <a:r>
              <a:rPr lang="en-US" sz="2400" dirty="0"/>
              <a:t> </a:t>
            </a:r>
            <a:r>
              <a:rPr lang="en-US" sz="2400" dirty="0" smtClean="0"/>
              <a:t>using mobile technology; revenue generation is usually a secondary goal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Can strategies to achieve these two goals work synergistically?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2549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the Tour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Connect!</a:t>
            </a:r>
          </a:p>
          <a:p>
            <a:r>
              <a:rPr lang="en-US" dirty="0" smtClean="0"/>
              <a:t>Check in about phone use</a:t>
            </a:r>
          </a:p>
          <a:p>
            <a:r>
              <a:rPr lang="en-US" dirty="0" smtClean="0"/>
              <a:t>Create a secure location for phones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78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the Tour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Phone as educational tool:</a:t>
            </a:r>
          </a:p>
          <a:p>
            <a:pPr lvl="1"/>
            <a:r>
              <a:rPr lang="en-US" dirty="0" smtClean="0"/>
              <a:t>Explore it</a:t>
            </a:r>
          </a:p>
          <a:p>
            <a:pPr lvl="1"/>
            <a:r>
              <a:rPr lang="en-US" dirty="0" smtClean="0"/>
              <a:t>Observe visitors’ use of it</a:t>
            </a:r>
          </a:p>
          <a:p>
            <a:pPr lvl="2"/>
            <a:r>
              <a:rPr lang="en-US" dirty="0" smtClean="0"/>
              <a:t>#</a:t>
            </a:r>
            <a:r>
              <a:rPr lang="en-US" dirty="0" err="1" smtClean="0"/>
              <a:t>TeamAlan</a:t>
            </a:r>
            <a:endParaRPr lang="en-US" dirty="0" smtClean="0"/>
          </a:p>
          <a:p>
            <a:pPr lvl="1"/>
            <a:r>
              <a:rPr lang="en-US" dirty="0" smtClean="0"/>
              <a:t>Be creative!</a:t>
            </a:r>
          </a:p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Platform incompatibility</a:t>
            </a:r>
          </a:p>
          <a:p>
            <a:pPr lvl="1"/>
            <a:r>
              <a:rPr lang="en-US" dirty="0" smtClean="0"/>
              <a:t>Disengagement</a:t>
            </a:r>
          </a:p>
        </p:txBody>
      </p:sp>
    </p:spTree>
    <p:extLst>
      <p:ext uri="{BB962C8B-B14F-4D97-AF65-F5344CB8AC3E}">
        <p14:creationId xmlns:p14="http://schemas.microsoft.com/office/powerpoint/2010/main" val="184251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share with group leaders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http://learning.instructure.com/2014/01/5-apps-to-make-your-school-field-trip-a-success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www.edweek.org/ew/articles/2013/05/15/31fieldtrip.h32.html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Animoto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 your institution, or for you personally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CultureSpots</a:t>
            </a:r>
            <a:endParaRPr lang="en-US" dirty="0"/>
          </a:p>
          <a:p>
            <a:r>
              <a:rPr lang="en-US" dirty="0" err="1" smtClean="0"/>
              <a:t>Scavify</a:t>
            </a:r>
            <a:r>
              <a:rPr lang="en-US" dirty="0" smtClean="0"/>
              <a:t> (Android)</a:t>
            </a:r>
          </a:p>
          <a:p>
            <a:r>
              <a:rPr lang="en-US" dirty="0" err="1" smtClean="0"/>
              <a:t>Klikaklu</a:t>
            </a:r>
            <a:r>
              <a:rPr lang="en-US" dirty="0" smtClean="0"/>
              <a:t> (iPhone)</a:t>
            </a:r>
          </a:p>
          <a:p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://www.scholasticatravel.com/2015/05/06/philadelphia-apps/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065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67" y="3276600"/>
            <a:ext cx="8229600" cy="1143000"/>
          </a:xfrm>
        </p:spPr>
        <p:txBody>
          <a:bodyPr/>
          <a:lstStyle/>
          <a:p>
            <a:r>
              <a:rPr lang="en-US" dirty="0" smtClean="0"/>
              <a:t>…but what if there wasn’t a tour?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495800"/>
            <a:ext cx="82296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Again, social media provides a great way to connect with visitors who did not take a guided tour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After the Tour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752601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Connect with group leaders via social media</a:t>
            </a:r>
          </a:p>
          <a:p>
            <a:r>
              <a:rPr lang="en-US" smtClean="0"/>
              <a:t>Photo policy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88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Forum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55523"/>
            <a:ext cx="487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228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1829</TotalTime>
  <Words>243</Words>
  <Application>Microsoft Office PowerPoint</Application>
  <PresentationFormat>On-screen Show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Making Peace with Your Self(ie):</vt:lpstr>
      <vt:lpstr>Let’s keep the conversation going…</vt:lpstr>
      <vt:lpstr>PowerPoint Presentation</vt:lpstr>
      <vt:lpstr>Smartphones: Love ‘Em or Hate ‘Em?</vt:lpstr>
      <vt:lpstr>Before the Tour</vt:lpstr>
      <vt:lpstr>During the Tour</vt:lpstr>
      <vt:lpstr>Resources</vt:lpstr>
      <vt:lpstr>…but what if there wasn’t a tour?</vt:lpstr>
      <vt:lpstr>Open Forum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Samee Kirk</dc:creator>
  <cp:lastModifiedBy>Samee Kirk</cp:lastModifiedBy>
  <cp:revision>20</cp:revision>
  <dcterms:created xsi:type="dcterms:W3CDTF">2015-10-09T18:21:46Z</dcterms:created>
  <dcterms:modified xsi:type="dcterms:W3CDTF">2015-10-21T16:22:54Z</dcterms:modified>
</cp:coreProperties>
</file>