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316" r:id="rId5"/>
    <p:sldId id="321" r:id="rId6"/>
    <p:sldId id="320" r:id="rId7"/>
    <p:sldId id="319" r:id="rId8"/>
    <p:sldId id="340" r:id="rId9"/>
    <p:sldId id="311" r:id="rId10"/>
    <p:sldId id="313" r:id="rId11"/>
    <p:sldId id="318" r:id="rId12"/>
    <p:sldId id="322" r:id="rId13"/>
    <p:sldId id="330" r:id="rId14"/>
    <p:sldId id="325" r:id="rId15"/>
    <p:sldId id="323" r:id="rId16"/>
    <p:sldId id="332" r:id="rId17"/>
    <p:sldId id="326" r:id="rId18"/>
    <p:sldId id="309" r:id="rId19"/>
    <p:sldId id="315" r:id="rId20"/>
    <p:sldId id="327" r:id="rId21"/>
    <p:sldId id="328" r:id="rId22"/>
    <p:sldId id="337" r:id="rId23"/>
    <p:sldId id="341" r:id="rId24"/>
    <p:sldId id="336" r:id="rId25"/>
    <p:sldId id="335" r:id="rId2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403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97" autoAdjust="0"/>
    <p:restoredTop sz="94691" autoAdjust="0"/>
  </p:normalViewPr>
  <p:slideViewPr>
    <p:cSldViewPr snapToGrid="0" snapToObjects="1">
      <p:cViewPr>
        <p:scale>
          <a:sx n="157" d="100"/>
          <a:sy n="157" d="100"/>
        </p:scale>
        <p:origin x="-294" y="-7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67D4A4-834F-46C5-9BA4-A94FCDAC9AF6}" type="datetimeFigureOut">
              <a:rPr lang="en-US" smtClean="0"/>
              <a:t>10/6/2017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888B1E-99B6-443B-9BDF-38BC40FEB5F5}" type="slidenum">
              <a:rPr lang="en-US" smtClean="0"/>
              <a:t>‹#›</a:t>
            </a:fld>
            <a:endParaRPr lang="en-US"/>
          </a:p>
        </p:txBody>
      </p:sp>
    </p:spTree>
    <p:extLst>
      <p:ext uri="{BB962C8B-B14F-4D97-AF65-F5344CB8AC3E}">
        <p14:creationId xmlns:p14="http://schemas.microsoft.com/office/powerpoint/2010/main" val="115749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66EDA1-4ADB-46AC-BB7C-2878B0707F3F}" type="slidenum">
              <a:rPr lang="en-US" smtClean="0"/>
              <a:t>1</a:t>
            </a:fld>
            <a:endParaRPr lang="en-US"/>
          </a:p>
        </p:txBody>
      </p:sp>
    </p:spTree>
    <p:extLst>
      <p:ext uri="{BB962C8B-B14F-4D97-AF65-F5344CB8AC3E}">
        <p14:creationId xmlns:p14="http://schemas.microsoft.com/office/powerpoint/2010/main" val="94721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lucky to have an Audience Research</a:t>
            </a:r>
            <a:r>
              <a:rPr lang="en-US" baseline="0" dirty="0"/>
              <a:t> department that conducts surveys of visitors in general and around exhibitions.</a:t>
            </a:r>
          </a:p>
          <a:p>
            <a:r>
              <a:rPr lang="en-US" baseline="0" dirty="0"/>
              <a:t>We have a long running experience survey called Tell Us that we send to visitors and members after each visitor to gain some insight into their experience</a:t>
            </a:r>
          </a:p>
          <a:p>
            <a:endParaRPr lang="en-US" baseline="0" dirty="0"/>
          </a:p>
          <a:p>
            <a:r>
              <a:rPr lang="en-US" baseline="0" dirty="0"/>
              <a:t>We also needed to get the current staff more aware of what the museum actual feels like from the visitors perspective.  This in house grass roots qualitative activity was incredibly fruitful in this process of setting up our journey mapping workshop.  This material was shared with the meeting attendees prior to the workshop and it had a significant impact.</a:t>
            </a:r>
            <a:endParaRPr lang="en-US" dirty="0"/>
          </a:p>
        </p:txBody>
      </p:sp>
      <p:sp>
        <p:nvSpPr>
          <p:cNvPr id="4" name="Slide Number Placeholder 3"/>
          <p:cNvSpPr>
            <a:spLocks noGrp="1"/>
          </p:cNvSpPr>
          <p:nvPr>
            <p:ph type="sldNum" sz="quarter" idx="10"/>
          </p:nvPr>
        </p:nvSpPr>
        <p:spPr/>
        <p:txBody>
          <a:bodyPr/>
          <a:lstStyle/>
          <a:p>
            <a:fld id="{8B888B1E-99B6-443B-9BDF-38BC40FEB5F5}" type="slidenum">
              <a:rPr lang="en-US" smtClean="0"/>
              <a:t>4</a:t>
            </a:fld>
            <a:endParaRPr lang="en-US"/>
          </a:p>
        </p:txBody>
      </p:sp>
    </p:spTree>
    <p:extLst>
      <p:ext uri="{BB962C8B-B14F-4D97-AF65-F5344CB8AC3E}">
        <p14:creationId xmlns:p14="http://schemas.microsoft.com/office/powerpoint/2010/main" val="1440441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MA Title Slide 1">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a:xfrm>
            <a:off x="0" y="1371602"/>
            <a:ext cx="9144000" cy="3771898"/>
          </a:xfrm>
          <a:prstGeom prst="rect">
            <a:avLst/>
          </a:prstGeom>
          <a:solidFill>
            <a:schemeClr val="bg1">
              <a:lumMod val="75000"/>
            </a:schemeClr>
          </a:solidFill>
        </p:spPr>
        <p:txBody>
          <a:bodyPr vert="horz" anchor="ctr"/>
          <a:lstStyle>
            <a:lvl1pPr marL="0" indent="0" algn="ctr">
              <a:buNone/>
              <a:defRPr sz="2400">
                <a:latin typeface="Avenir LT Pro 35 Light"/>
                <a:cs typeface="Avenir LT Pro 35 Light"/>
              </a:defRPr>
            </a:lvl1pPr>
          </a:lstStyle>
          <a:p>
            <a:r>
              <a:rPr lang="en-US" dirty="0"/>
              <a:t>Insert Image (1440 x 594)</a:t>
            </a:r>
          </a:p>
        </p:txBody>
      </p:sp>
      <p:sp>
        <p:nvSpPr>
          <p:cNvPr id="14" name="Text Placeholder 12"/>
          <p:cNvSpPr>
            <a:spLocks noGrp="1"/>
          </p:cNvSpPr>
          <p:nvPr>
            <p:ph type="body" sz="quarter" idx="14" hasCustomPrompt="1"/>
          </p:nvPr>
        </p:nvSpPr>
        <p:spPr>
          <a:xfrm>
            <a:off x="0" y="1"/>
            <a:ext cx="7508240" cy="1371601"/>
          </a:xfrm>
          <a:prstGeom prst="rect">
            <a:avLst/>
          </a:prstGeom>
        </p:spPr>
        <p:txBody>
          <a:bodyPr vert="horz" lIns="182880" tIns="0" rIns="0" bIns="137160" anchor="b" anchorCtr="0"/>
          <a:lstStyle>
            <a:lvl1pPr marL="0" indent="0">
              <a:buNone/>
              <a:defRPr sz="2800">
                <a:solidFill>
                  <a:srgbClr val="EB4036"/>
                </a:solidFill>
                <a:latin typeface="Avenir LT Pro 35 Light"/>
                <a:cs typeface="Avenir LT Pro 35 Light"/>
              </a:defRPr>
            </a:lvl1pPr>
          </a:lstStyle>
          <a:p>
            <a:r>
              <a:rPr lang="en-US" sz="2600" dirty="0">
                <a:solidFill>
                  <a:srgbClr val="EB4036"/>
                </a:solidFill>
                <a:latin typeface="Avenir LT Pro 35 Light"/>
                <a:cs typeface="Avenir LT Pro 35 Light"/>
              </a:rPr>
              <a:t>Presentation Title</a:t>
            </a:r>
            <a:endParaRPr lang="en-US" sz="2600" spc="-20" dirty="0">
              <a:solidFill>
                <a:srgbClr val="EB4036"/>
              </a:solidFill>
              <a:latin typeface="Avenir LT Pro 35 Light"/>
              <a:cs typeface="Avenir LT Pro 35 Light"/>
            </a:endParaRPr>
          </a:p>
        </p:txBody>
      </p:sp>
      <p:sp>
        <p:nvSpPr>
          <p:cNvPr id="15" name="Text Placeholder 15"/>
          <p:cNvSpPr>
            <a:spLocks noGrp="1"/>
          </p:cNvSpPr>
          <p:nvPr>
            <p:ph type="body" sz="quarter" idx="15" hasCustomPrompt="1"/>
          </p:nvPr>
        </p:nvSpPr>
        <p:spPr>
          <a:xfrm>
            <a:off x="0" y="4533070"/>
            <a:ext cx="7508240" cy="621516"/>
          </a:xfrm>
          <a:prstGeom prst="rect">
            <a:avLst/>
          </a:prstGeom>
        </p:spPr>
        <p:txBody>
          <a:bodyPr vert="horz" lIns="182880" tIns="91440" rIns="91440" bIns="91440" anchor="b" anchorCtr="0"/>
          <a:lstStyle>
            <a:lvl1pPr marL="0" indent="0">
              <a:buNone/>
              <a:defRPr sz="1000" b="0" i="0">
                <a:solidFill>
                  <a:schemeClr val="bg1"/>
                </a:solidFill>
                <a:latin typeface="Avenir LT Pro 35 Light"/>
                <a:cs typeface="Avenir LT Pro 35 Light"/>
              </a:defRPr>
            </a:lvl1pPr>
          </a:lstStyle>
          <a:p>
            <a:r>
              <a:rPr lang="en-US" sz="1000" i="1" spc="-20" dirty="0">
                <a:solidFill>
                  <a:schemeClr val="bg1"/>
                </a:solidFill>
                <a:latin typeface="Avenir LT Pro 35 Light"/>
                <a:cs typeface="Avenir LT Pro 35 Light"/>
              </a:rPr>
              <a:t>Image Caption, </a:t>
            </a:r>
            <a:r>
              <a:rPr lang="en-US" sz="1000" spc="-20" dirty="0">
                <a:solidFill>
                  <a:schemeClr val="bg1"/>
                </a:solidFill>
                <a:latin typeface="Avenir LT Pro 35 Light"/>
                <a:cs typeface="Avenir LT Pro 35 Light"/>
              </a:rPr>
              <a:t>Image Caption Image Caption Image Caption Image Caption</a:t>
            </a:r>
          </a:p>
        </p:txBody>
      </p:sp>
      <p:pic>
        <p:nvPicPr>
          <p:cNvPr id="7" name="Picture 6" descr="Standard_Logo_Stacked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53031" y="202758"/>
            <a:ext cx="1188720" cy="974090"/>
          </a:xfrm>
          <a:prstGeom prst="rect">
            <a:avLst/>
          </a:prstGeom>
        </p:spPr>
      </p:pic>
    </p:spTree>
    <p:extLst>
      <p:ext uri="{BB962C8B-B14F-4D97-AF65-F5344CB8AC3E}">
        <p14:creationId xmlns:p14="http://schemas.microsoft.com/office/powerpoint/2010/main" val="1942947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MA Title Slide 1">
    <p:spTree>
      <p:nvGrpSpPr>
        <p:cNvPr id="1" name=""/>
        <p:cNvGrpSpPr/>
        <p:nvPr/>
      </p:nvGrpSpPr>
      <p:grpSpPr>
        <a:xfrm>
          <a:off x="0" y="0"/>
          <a:ext cx="0" cy="0"/>
          <a:chOff x="0" y="0"/>
          <a:chExt cx="0" cy="0"/>
        </a:xfrm>
      </p:grpSpPr>
      <p:sp>
        <p:nvSpPr>
          <p:cNvPr id="14" name="Text Placeholder 12"/>
          <p:cNvSpPr>
            <a:spLocks noGrp="1"/>
          </p:cNvSpPr>
          <p:nvPr>
            <p:ph type="body" sz="quarter" idx="14" hasCustomPrompt="1"/>
          </p:nvPr>
        </p:nvSpPr>
        <p:spPr>
          <a:xfrm>
            <a:off x="0" y="1"/>
            <a:ext cx="7508240" cy="1371601"/>
          </a:xfrm>
          <a:prstGeom prst="rect">
            <a:avLst/>
          </a:prstGeom>
        </p:spPr>
        <p:txBody>
          <a:bodyPr vert="horz" lIns="182880" tIns="0" rIns="0" bIns="137160" anchor="b" anchorCtr="0"/>
          <a:lstStyle>
            <a:lvl1pPr marL="0" indent="0">
              <a:buNone/>
              <a:defRPr sz="2800">
                <a:solidFill>
                  <a:srgbClr val="EB4036"/>
                </a:solidFill>
                <a:latin typeface="Avenir LT Pro 35 Light"/>
                <a:cs typeface="Avenir LT Pro 35 Light"/>
              </a:defRPr>
            </a:lvl1pPr>
          </a:lstStyle>
          <a:p>
            <a:r>
              <a:rPr lang="en-US" sz="2600" dirty="0">
                <a:solidFill>
                  <a:srgbClr val="EB4036"/>
                </a:solidFill>
                <a:latin typeface="Avenir LT Pro 35 Light"/>
                <a:cs typeface="Avenir LT Pro 35 Light"/>
              </a:rPr>
              <a:t>Presentation Title</a:t>
            </a:r>
            <a:endParaRPr lang="en-US" sz="2600" spc="-20" dirty="0">
              <a:solidFill>
                <a:srgbClr val="EB4036"/>
              </a:solidFill>
              <a:latin typeface="Avenir LT Pro 35 Light"/>
              <a:cs typeface="Avenir LT Pro 35 Light"/>
            </a:endParaRPr>
          </a:p>
        </p:txBody>
      </p:sp>
      <p:pic>
        <p:nvPicPr>
          <p:cNvPr id="7" name="Picture 6" descr="Standard_Logo_Stacked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53031" y="202758"/>
            <a:ext cx="1188720" cy="974090"/>
          </a:xfrm>
          <a:prstGeom prst="rect">
            <a:avLst/>
          </a:prstGeom>
        </p:spPr>
      </p:pic>
      <p:sp>
        <p:nvSpPr>
          <p:cNvPr id="4" name="TextBox 3"/>
          <p:cNvSpPr txBox="1"/>
          <p:nvPr userDrawn="1"/>
        </p:nvSpPr>
        <p:spPr>
          <a:xfrm>
            <a:off x="726697" y="3307323"/>
            <a:ext cx="3327869" cy="729208"/>
          </a:xfrm>
          <a:prstGeom prst="rect">
            <a:avLst/>
          </a:prstGeom>
          <a:noFill/>
        </p:spPr>
        <p:txBody>
          <a:bodyPr wrap="square" lIns="182880" tIns="91440" rIns="91440" bIns="91440" rtlCol="0" anchor="b" anchorCtr="0">
            <a:noAutofit/>
          </a:bodyPr>
          <a:lstStyle/>
          <a:p>
            <a:r>
              <a:rPr lang="en-US" sz="1400" dirty="0">
                <a:latin typeface="Avenir LT Pro 35 Light"/>
                <a:cs typeface="Avenir LT Pro 35 Light"/>
              </a:rPr>
              <a:t>Exhibition Partnership Opportunity prepared especially for</a:t>
            </a:r>
          </a:p>
        </p:txBody>
      </p:sp>
      <p:sp>
        <p:nvSpPr>
          <p:cNvPr id="6" name="Picture Placeholder 5"/>
          <p:cNvSpPr>
            <a:spLocks noGrp="1"/>
          </p:cNvSpPr>
          <p:nvPr>
            <p:ph type="pic" sz="quarter" idx="15" hasCustomPrompt="1"/>
          </p:nvPr>
        </p:nvSpPr>
        <p:spPr>
          <a:xfrm>
            <a:off x="3008105" y="4550117"/>
            <a:ext cx="1970115" cy="545846"/>
          </a:xfrm>
          <a:prstGeom prst="rect">
            <a:avLst/>
          </a:prstGeom>
          <a:noFill/>
        </p:spPr>
        <p:txBody>
          <a:bodyPr vert="horz" anchor="ctr" anchorCtr="0"/>
          <a:lstStyle>
            <a:lvl1pPr marL="0" marR="0" indent="0" algn="ctr" defTabSz="457200" rtl="0" eaLnBrk="1" fontAlgn="auto" latinLnBrk="0" hangingPunct="1">
              <a:lnSpc>
                <a:spcPct val="100000"/>
              </a:lnSpc>
              <a:spcBef>
                <a:spcPct val="20000"/>
              </a:spcBef>
              <a:spcAft>
                <a:spcPts val="0"/>
              </a:spcAft>
              <a:buClrTx/>
              <a:buSzTx/>
              <a:buFont typeface="Arial"/>
              <a:buNone/>
              <a:tabLst/>
              <a:defRPr sz="1000" b="0" baseline="0">
                <a:latin typeface="Avenir LT Pro 35 Light"/>
                <a:cs typeface="Avenir LT Pro 35 Light"/>
              </a:defRPr>
            </a:lvl1pPr>
          </a:lstStyle>
          <a:p>
            <a:r>
              <a:rPr lang="en-US" sz="1400" dirty="0"/>
              <a:t>Insert logo (must be </a:t>
            </a:r>
            <a:r>
              <a:rPr lang="en-US" sz="1400" dirty="0" err="1"/>
              <a:t>grayscale</a:t>
            </a:r>
            <a:r>
              <a:rPr lang="en-US" sz="1400" dirty="0"/>
              <a:t>) </a:t>
            </a:r>
            <a:endParaRPr lang="en-US" dirty="0"/>
          </a:p>
        </p:txBody>
      </p:sp>
      <p:sp>
        <p:nvSpPr>
          <p:cNvPr id="8" name="Picture Placeholder 7"/>
          <p:cNvSpPr>
            <a:spLocks noGrp="1"/>
          </p:cNvSpPr>
          <p:nvPr>
            <p:ph type="pic" sz="quarter" idx="13" hasCustomPrompt="1"/>
          </p:nvPr>
        </p:nvSpPr>
        <p:spPr>
          <a:xfrm>
            <a:off x="0" y="1371601"/>
            <a:ext cx="9144000" cy="2818581"/>
          </a:xfrm>
          <a:prstGeom prst="rect">
            <a:avLst/>
          </a:prstGeom>
          <a:solidFill>
            <a:schemeClr val="bg1">
              <a:lumMod val="75000"/>
            </a:schemeClr>
          </a:solidFill>
        </p:spPr>
        <p:txBody>
          <a:bodyPr vert="horz" anchor="ctr"/>
          <a:lstStyle>
            <a:lvl1pPr marL="0" indent="0" algn="ctr">
              <a:buNone/>
              <a:defRPr sz="2400">
                <a:latin typeface="Avenir LT Pro 35 Light"/>
                <a:cs typeface="Avenir LT Pro 35 Light"/>
              </a:defRPr>
            </a:lvl1pPr>
          </a:lstStyle>
          <a:p>
            <a:r>
              <a:rPr lang="en-US" dirty="0"/>
              <a:t>Insert Image (1440 x 444)</a:t>
            </a:r>
          </a:p>
        </p:txBody>
      </p:sp>
      <p:sp>
        <p:nvSpPr>
          <p:cNvPr id="3" name="Text Placeholder 2"/>
          <p:cNvSpPr>
            <a:spLocks noGrp="1"/>
          </p:cNvSpPr>
          <p:nvPr>
            <p:ph type="body" sz="quarter" idx="16" hasCustomPrompt="1"/>
          </p:nvPr>
        </p:nvSpPr>
        <p:spPr>
          <a:xfrm>
            <a:off x="0" y="4400710"/>
            <a:ext cx="3090164" cy="742790"/>
          </a:xfrm>
          <a:prstGeom prst="rect">
            <a:avLst/>
          </a:prstGeom>
        </p:spPr>
        <p:txBody>
          <a:bodyPr vert="horz" lIns="182880" bIns="91440" anchor="b" anchorCtr="0"/>
          <a:lstStyle>
            <a:lvl1pPr marL="0" marR="0" indent="0" algn="l" defTabSz="457200" rtl="0" eaLnBrk="1" fontAlgn="auto" latinLnBrk="0" hangingPunct="1">
              <a:lnSpc>
                <a:spcPct val="100000"/>
              </a:lnSpc>
              <a:spcBef>
                <a:spcPct val="20000"/>
              </a:spcBef>
              <a:spcAft>
                <a:spcPts val="0"/>
              </a:spcAft>
              <a:buClrTx/>
              <a:buSzTx/>
              <a:buFont typeface="Arial"/>
              <a:buNone/>
              <a:tabLst/>
              <a:defRPr sz="1400" b="0" i="0" baseline="0">
                <a:solidFill>
                  <a:srgbClr val="000000"/>
                </a:solidFill>
                <a:latin typeface="Avenir LT Pro 35 Light"/>
                <a:cs typeface="Avenir LT Pro 35 Light"/>
              </a:defRPr>
            </a:lvl1pPr>
          </a:lstStyle>
          <a:p>
            <a:r>
              <a:rPr lang="en-US" sz="1400" dirty="0">
                <a:latin typeface="Avenir LT Pro 35 Light"/>
                <a:cs typeface="Avenir LT Pro 35 Light"/>
              </a:rPr>
              <a:t>[Text] “…prepared especially for”</a:t>
            </a:r>
          </a:p>
        </p:txBody>
      </p:sp>
    </p:spTree>
    <p:extLst>
      <p:ext uri="{BB962C8B-B14F-4D97-AF65-F5344CB8AC3E}">
        <p14:creationId xmlns:p14="http://schemas.microsoft.com/office/powerpoint/2010/main" val="1391109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MA Title Slide 2">
    <p:spTree>
      <p:nvGrpSpPr>
        <p:cNvPr id="1" name=""/>
        <p:cNvGrpSpPr/>
        <p:nvPr/>
      </p:nvGrpSpPr>
      <p:grpSpPr>
        <a:xfrm>
          <a:off x="0" y="0"/>
          <a:ext cx="0" cy="0"/>
          <a:chOff x="0" y="0"/>
          <a:chExt cx="0" cy="0"/>
        </a:xfrm>
      </p:grpSpPr>
      <p:sp>
        <p:nvSpPr>
          <p:cNvPr id="3" name="Picture Placeholder 7"/>
          <p:cNvSpPr>
            <a:spLocks noGrp="1"/>
          </p:cNvSpPr>
          <p:nvPr>
            <p:ph type="pic" sz="quarter" idx="13" hasCustomPrompt="1"/>
          </p:nvPr>
        </p:nvSpPr>
        <p:spPr>
          <a:xfrm>
            <a:off x="0" y="1371602"/>
            <a:ext cx="9144000" cy="3771898"/>
          </a:xfrm>
          <a:prstGeom prst="rect">
            <a:avLst/>
          </a:prstGeom>
          <a:solidFill>
            <a:schemeClr val="bg1">
              <a:lumMod val="75000"/>
            </a:schemeClr>
          </a:solidFill>
        </p:spPr>
        <p:txBody>
          <a:bodyPr vert="horz" anchor="ctr"/>
          <a:lstStyle>
            <a:lvl1pPr marL="0" indent="0" algn="ctr">
              <a:buNone/>
              <a:defRPr sz="2400">
                <a:latin typeface="Avenir LT Pro 35 Light"/>
                <a:cs typeface="Avenir LT Pro 35 Light"/>
              </a:defRPr>
            </a:lvl1pPr>
          </a:lstStyle>
          <a:p>
            <a:r>
              <a:rPr lang="en-US" dirty="0"/>
              <a:t>Insert Image (1440 x 594)</a:t>
            </a:r>
          </a:p>
        </p:txBody>
      </p:sp>
      <p:sp>
        <p:nvSpPr>
          <p:cNvPr id="5" name="Text Placeholder 12"/>
          <p:cNvSpPr>
            <a:spLocks noGrp="1"/>
          </p:cNvSpPr>
          <p:nvPr>
            <p:ph type="body" sz="quarter" idx="14" hasCustomPrompt="1"/>
          </p:nvPr>
        </p:nvSpPr>
        <p:spPr>
          <a:xfrm>
            <a:off x="0" y="2"/>
            <a:ext cx="7508240" cy="930701"/>
          </a:xfrm>
          <a:prstGeom prst="rect">
            <a:avLst/>
          </a:prstGeom>
        </p:spPr>
        <p:txBody>
          <a:bodyPr vert="horz" lIns="182880" tIns="0" rIns="0" bIns="0" anchor="b" anchorCtr="0"/>
          <a:lstStyle>
            <a:lvl1pPr marL="0" indent="0">
              <a:lnSpc>
                <a:spcPts val="2900"/>
              </a:lnSpc>
              <a:spcBef>
                <a:spcPts val="0"/>
              </a:spcBef>
              <a:buNone/>
              <a:defRPr sz="2800" baseline="0">
                <a:solidFill>
                  <a:srgbClr val="EB4036"/>
                </a:solidFill>
                <a:latin typeface="Avenir LT Pro 35 Light"/>
                <a:cs typeface="Avenir LT Pro 35 Light"/>
              </a:defRPr>
            </a:lvl1pPr>
          </a:lstStyle>
          <a:p>
            <a:r>
              <a:rPr lang="en-US" sz="2600" dirty="0">
                <a:solidFill>
                  <a:srgbClr val="EB4036"/>
                </a:solidFill>
                <a:latin typeface="Avenir LT Pro 35 Light"/>
                <a:cs typeface="Avenir LT Pro 35 Light"/>
              </a:rPr>
              <a:t>Presentation Title (1 or 2 lines)</a:t>
            </a:r>
          </a:p>
          <a:p>
            <a:r>
              <a:rPr lang="en-US" sz="2600" dirty="0">
                <a:solidFill>
                  <a:srgbClr val="EB4036"/>
                </a:solidFill>
                <a:latin typeface="Avenir LT Pro 35 Light"/>
                <a:cs typeface="Avenir LT Pro 35 Light"/>
              </a:rPr>
              <a:t>Presentation Title (1 or 2 lines)</a:t>
            </a:r>
            <a:endParaRPr lang="en-US" sz="1500" dirty="0">
              <a:latin typeface="Avenir LT Pro 35 Light"/>
              <a:cs typeface="Avenir LT Pro 35 Light"/>
            </a:endParaRPr>
          </a:p>
        </p:txBody>
      </p:sp>
      <p:sp>
        <p:nvSpPr>
          <p:cNvPr id="6" name="Text Placeholder 4"/>
          <p:cNvSpPr>
            <a:spLocks noGrp="1"/>
          </p:cNvSpPr>
          <p:nvPr>
            <p:ph type="body" sz="quarter" idx="15" hasCustomPrompt="1"/>
          </p:nvPr>
        </p:nvSpPr>
        <p:spPr>
          <a:xfrm>
            <a:off x="0" y="930703"/>
            <a:ext cx="7508240" cy="440899"/>
          </a:xfrm>
          <a:prstGeom prst="rect">
            <a:avLst/>
          </a:prstGeom>
        </p:spPr>
        <p:txBody>
          <a:bodyPr vert="horz" lIns="182880" tIns="0" rIns="0" bIns="137160" anchor="b" anchorCtr="0"/>
          <a:lstStyle>
            <a:lvl1pPr marL="0" indent="0">
              <a:buNone/>
              <a:defRPr sz="1500">
                <a:solidFill>
                  <a:srgbClr val="000000"/>
                </a:solidFill>
                <a:latin typeface="Avenir LT Pro 35 Light"/>
                <a:cs typeface="Avenir LT Pro 35 Light"/>
              </a:defRPr>
            </a:lvl1pPr>
          </a:lstStyle>
          <a:p>
            <a:pPr>
              <a:spcBef>
                <a:spcPts val="600"/>
              </a:spcBef>
            </a:pPr>
            <a:r>
              <a:rPr lang="en-US" sz="1500" dirty="0">
                <a:latin typeface="Avenir LT Pro 35 Light"/>
                <a:cs typeface="Avenir LT Pro 35 Light"/>
              </a:rPr>
              <a:t>Presenter name and title</a:t>
            </a:r>
          </a:p>
        </p:txBody>
      </p:sp>
      <p:sp>
        <p:nvSpPr>
          <p:cNvPr id="7" name="Text Placeholder 15"/>
          <p:cNvSpPr>
            <a:spLocks noGrp="1"/>
          </p:cNvSpPr>
          <p:nvPr>
            <p:ph type="body" sz="quarter" idx="16" hasCustomPrompt="1"/>
          </p:nvPr>
        </p:nvSpPr>
        <p:spPr>
          <a:xfrm>
            <a:off x="0" y="4533070"/>
            <a:ext cx="7508240" cy="621516"/>
          </a:xfrm>
          <a:prstGeom prst="rect">
            <a:avLst/>
          </a:prstGeom>
        </p:spPr>
        <p:txBody>
          <a:bodyPr vert="horz" lIns="182880" tIns="91440" rIns="91440" bIns="91440" anchor="b" anchorCtr="0"/>
          <a:lstStyle>
            <a:lvl1pPr marL="0" indent="0">
              <a:buNone/>
              <a:defRPr sz="1000" b="0" i="0">
                <a:solidFill>
                  <a:schemeClr val="bg1"/>
                </a:solidFill>
                <a:latin typeface="Avenir LT Pro 35 Light"/>
                <a:cs typeface="Avenir LT Pro 35 Light"/>
              </a:defRPr>
            </a:lvl1pPr>
          </a:lstStyle>
          <a:p>
            <a:r>
              <a:rPr lang="en-US" sz="1000" i="1" spc="-20" dirty="0">
                <a:solidFill>
                  <a:schemeClr val="bg1"/>
                </a:solidFill>
                <a:latin typeface="Avenir LT Pro 35 Light"/>
                <a:cs typeface="Avenir LT Pro 35 Light"/>
              </a:rPr>
              <a:t>Image Caption, </a:t>
            </a:r>
            <a:r>
              <a:rPr lang="en-US" sz="1000" spc="-20" dirty="0">
                <a:solidFill>
                  <a:schemeClr val="bg1"/>
                </a:solidFill>
                <a:latin typeface="Avenir LT Pro 35 Light"/>
                <a:cs typeface="Avenir LT Pro 35 Light"/>
              </a:rPr>
              <a:t>Image Caption Image Caption Image Caption Image Caption</a:t>
            </a:r>
          </a:p>
        </p:txBody>
      </p:sp>
      <p:pic>
        <p:nvPicPr>
          <p:cNvPr id="8" name="Picture 7" descr="Standard_Logo_Stacked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53031" y="202758"/>
            <a:ext cx="1188720" cy="974090"/>
          </a:xfrm>
          <a:prstGeom prst="rect">
            <a:avLst/>
          </a:prstGeom>
        </p:spPr>
      </p:pic>
    </p:spTree>
    <p:extLst>
      <p:ext uri="{BB962C8B-B14F-4D97-AF65-F5344CB8AC3E}">
        <p14:creationId xmlns:p14="http://schemas.microsoft.com/office/powerpoint/2010/main" val="3982311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MA Section Title">
    <p:spTree>
      <p:nvGrpSpPr>
        <p:cNvPr id="1" name=""/>
        <p:cNvGrpSpPr/>
        <p:nvPr/>
      </p:nvGrpSpPr>
      <p:grpSpPr>
        <a:xfrm>
          <a:off x="0" y="0"/>
          <a:ext cx="0" cy="0"/>
          <a:chOff x="0" y="0"/>
          <a:chExt cx="0" cy="0"/>
        </a:xfrm>
      </p:grpSpPr>
      <p:sp>
        <p:nvSpPr>
          <p:cNvPr id="3" name="Picture Placeholder 7"/>
          <p:cNvSpPr>
            <a:spLocks noGrp="1"/>
          </p:cNvSpPr>
          <p:nvPr>
            <p:ph type="pic" sz="quarter" idx="13" hasCustomPrompt="1"/>
          </p:nvPr>
        </p:nvSpPr>
        <p:spPr>
          <a:xfrm>
            <a:off x="0" y="1371601"/>
            <a:ext cx="9144000" cy="2818581"/>
          </a:xfrm>
          <a:prstGeom prst="rect">
            <a:avLst/>
          </a:prstGeom>
          <a:solidFill>
            <a:schemeClr val="bg1">
              <a:lumMod val="75000"/>
            </a:schemeClr>
          </a:solidFill>
        </p:spPr>
        <p:txBody>
          <a:bodyPr vert="horz" anchor="ctr"/>
          <a:lstStyle>
            <a:lvl1pPr marL="0" indent="0" algn="ctr">
              <a:buNone/>
              <a:defRPr sz="2400">
                <a:latin typeface="Avenir LT Pro 35 Light"/>
                <a:cs typeface="Avenir LT Pro 35 Light"/>
              </a:defRPr>
            </a:lvl1pPr>
          </a:lstStyle>
          <a:p>
            <a:r>
              <a:rPr lang="en-US" dirty="0"/>
              <a:t>Insert Image (1440 x 444)</a:t>
            </a:r>
          </a:p>
        </p:txBody>
      </p:sp>
      <p:sp>
        <p:nvSpPr>
          <p:cNvPr id="7" name="Text Placeholder 15"/>
          <p:cNvSpPr>
            <a:spLocks noGrp="1"/>
          </p:cNvSpPr>
          <p:nvPr>
            <p:ph type="body" sz="quarter" idx="16" hasCustomPrompt="1"/>
          </p:nvPr>
        </p:nvSpPr>
        <p:spPr>
          <a:xfrm>
            <a:off x="0" y="4521984"/>
            <a:ext cx="7508240" cy="621516"/>
          </a:xfrm>
          <a:prstGeom prst="rect">
            <a:avLst/>
          </a:prstGeom>
        </p:spPr>
        <p:txBody>
          <a:bodyPr vert="horz" lIns="182880" tIns="91440" rIns="91440" bIns="91440" anchor="b" anchorCtr="0"/>
          <a:lstStyle>
            <a:lvl1pPr marL="0" indent="0">
              <a:buNone/>
              <a:defRPr sz="1000" b="0" i="0">
                <a:solidFill>
                  <a:srgbClr val="000000"/>
                </a:solidFill>
                <a:latin typeface="Avenir LT Pro 35 Light"/>
                <a:cs typeface="Avenir LT Pro 35 Light"/>
              </a:defRPr>
            </a:lvl1pPr>
          </a:lstStyle>
          <a:p>
            <a:r>
              <a:rPr lang="en-US" sz="1000" i="1" spc="-20" dirty="0">
                <a:solidFill>
                  <a:schemeClr val="bg1"/>
                </a:solidFill>
                <a:latin typeface="Avenir LT Pro 35 Light"/>
                <a:cs typeface="Avenir LT Pro 35 Light"/>
              </a:rPr>
              <a:t>Image Caption, </a:t>
            </a:r>
            <a:r>
              <a:rPr lang="en-US" sz="1000" spc="-20" dirty="0">
                <a:solidFill>
                  <a:schemeClr val="bg1"/>
                </a:solidFill>
                <a:latin typeface="Avenir LT Pro 35 Light"/>
                <a:cs typeface="Avenir LT Pro 35 Light"/>
              </a:rPr>
              <a:t>Image Caption Image Caption Image Caption Image Caption</a:t>
            </a:r>
          </a:p>
        </p:txBody>
      </p:sp>
      <p:pic>
        <p:nvPicPr>
          <p:cNvPr id="9" name="Picture 8" descr="Standard_Logo_Stacked_Gray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2363" y="4335732"/>
            <a:ext cx="836909" cy="685800"/>
          </a:xfrm>
          <a:prstGeom prst="rect">
            <a:avLst/>
          </a:prstGeom>
        </p:spPr>
      </p:pic>
      <p:sp>
        <p:nvSpPr>
          <p:cNvPr id="8" name="Text Placeholder 12"/>
          <p:cNvSpPr>
            <a:spLocks noGrp="1"/>
          </p:cNvSpPr>
          <p:nvPr>
            <p:ph type="body" sz="quarter" idx="14" hasCustomPrompt="1"/>
          </p:nvPr>
        </p:nvSpPr>
        <p:spPr>
          <a:xfrm>
            <a:off x="0" y="1"/>
            <a:ext cx="7508240" cy="1371601"/>
          </a:xfrm>
          <a:prstGeom prst="rect">
            <a:avLst/>
          </a:prstGeom>
        </p:spPr>
        <p:txBody>
          <a:bodyPr vert="horz" lIns="182880" tIns="0" rIns="0" bIns="137160" anchor="b" anchorCtr="0"/>
          <a:lstStyle>
            <a:lvl1pPr marL="0" indent="0">
              <a:buNone/>
              <a:defRPr sz="2800" b="0" i="0" u="none" baseline="0">
                <a:solidFill>
                  <a:schemeClr val="tx1"/>
                </a:solidFill>
                <a:latin typeface="Avenir LT Pro 35 Light"/>
                <a:cs typeface="Avenir LT Pro 35 Light"/>
              </a:defRPr>
            </a:lvl1pPr>
          </a:lstStyle>
          <a:p>
            <a:r>
              <a:rPr lang="en-US" sz="2600" spc="0" dirty="0">
                <a:solidFill>
                  <a:srgbClr val="EB4036"/>
                </a:solidFill>
                <a:latin typeface="Avenir LT Pro 35 Light"/>
                <a:cs typeface="Avenir LT Pro 35 Light"/>
              </a:rPr>
              <a:t>Section Title</a:t>
            </a:r>
            <a:endParaRPr lang="en-US" sz="2600" spc="-20" dirty="0">
              <a:solidFill>
                <a:srgbClr val="EB4036"/>
              </a:solidFill>
              <a:latin typeface="Avenir LT Pro 35 Light"/>
              <a:cs typeface="Avenir LT Pro 35 Light"/>
            </a:endParaRPr>
          </a:p>
        </p:txBody>
      </p:sp>
    </p:spTree>
    <p:extLst>
      <p:ext uri="{BB962C8B-B14F-4D97-AF65-F5344CB8AC3E}">
        <p14:creationId xmlns:p14="http://schemas.microsoft.com/office/powerpoint/2010/main" val="3914609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MA Section Title 2">
    <p:spTree>
      <p:nvGrpSpPr>
        <p:cNvPr id="1" name=""/>
        <p:cNvGrpSpPr/>
        <p:nvPr/>
      </p:nvGrpSpPr>
      <p:grpSpPr>
        <a:xfrm>
          <a:off x="0" y="0"/>
          <a:ext cx="0" cy="0"/>
          <a:chOff x="0" y="0"/>
          <a:chExt cx="0" cy="0"/>
        </a:xfrm>
      </p:grpSpPr>
      <p:pic>
        <p:nvPicPr>
          <p:cNvPr id="9" name="Picture 8" descr="Standard_Logo_Stacked_Gray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2363" y="4335732"/>
            <a:ext cx="836909" cy="685800"/>
          </a:xfrm>
          <a:prstGeom prst="rect">
            <a:avLst/>
          </a:prstGeom>
        </p:spPr>
      </p:pic>
      <p:sp>
        <p:nvSpPr>
          <p:cNvPr id="8" name="Text Placeholder 10"/>
          <p:cNvSpPr>
            <a:spLocks noGrp="1"/>
          </p:cNvSpPr>
          <p:nvPr>
            <p:ph type="body" sz="quarter" idx="11" hasCustomPrompt="1"/>
          </p:nvPr>
        </p:nvSpPr>
        <p:spPr>
          <a:xfrm>
            <a:off x="0" y="1371601"/>
            <a:ext cx="9143999" cy="2588490"/>
          </a:xfrm>
          <a:prstGeom prst="rect">
            <a:avLst/>
          </a:prstGeom>
        </p:spPr>
        <p:txBody>
          <a:bodyPr vert="horz" lIns="914400" tIns="0" rIns="914400" bIns="0"/>
          <a:lstStyle>
            <a:lvl1pPr marL="457200" indent="-457200">
              <a:spcBef>
                <a:spcPts val="24"/>
              </a:spcBef>
              <a:buFont typeface="Arial"/>
              <a:buChar char="•"/>
              <a:defRPr sz="2000" b="0" i="0" baseline="0">
                <a:latin typeface="Avenir LT Pro 35 Light"/>
                <a:cs typeface="Avenir LT Pro 35 Light"/>
              </a:defRPr>
            </a:lvl1pPr>
            <a:lvl2pPr marL="914400" indent="-457200">
              <a:buFont typeface="Arial"/>
              <a:buChar char="•"/>
              <a:defRPr sz="2000" b="0" i="0" baseline="0">
                <a:latin typeface="Avenir LT Pro 35 Light"/>
                <a:cs typeface="Avenir LT Pro 35 Light"/>
              </a:defRPr>
            </a:lvl2pPr>
            <a:lvl3pPr marL="1371600" indent="-457200">
              <a:buFont typeface="Arial"/>
              <a:buChar char="•"/>
              <a:defRPr sz="2000" b="0" i="0" baseline="0">
                <a:latin typeface="Avenir LT Pro 35 Light"/>
                <a:cs typeface="Avenir LT Pro 35 Light"/>
              </a:defRPr>
            </a:lvl3pPr>
            <a:lvl4pPr marL="1828800" indent="-457200">
              <a:buFont typeface="Arial"/>
              <a:buChar char="•"/>
              <a:defRPr sz="2000" b="0" i="0">
                <a:latin typeface="Avenir LT Pro 35 Light"/>
                <a:cs typeface="Avenir LT Pro 35 Light"/>
              </a:defRPr>
            </a:lvl4pPr>
          </a:lstStyle>
          <a:p>
            <a:r>
              <a:rPr lang="en-US" sz="2600" dirty="0">
                <a:latin typeface="Avenir LT Pro 35 Light"/>
                <a:cs typeface="Avenir LT Pro 35 Light"/>
              </a:rPr>
              <a:t>Text-Only Slide</a:t>
            </a:r>
          </a:p>
          <a:p>
            <a:pPr lvl="1"/>
            <a:r>
              <a:rPr lang="en-US" sz="2600" dirty="0">
                <a:latin typeface="Avenir LT Pro 35 Light"/>
                <a:cs typeface="Avenir LT Pro 35 Light"/>
              </a:rPr>
              <a:t>Text-Only Slide </a:t>
            </a:r>
          </a:p>
          <a:p>
            <a:pPr lvl="2"/>
            <a:r>
              <a:rPr lang="en-US" sz="2600" dirty="0">
                <a:latin typeface="Avenir LT Pro 35 Light"/>
                <a:cs typeface="Avenir LT Pro 35 Light"/>
              </a:rPr>
              <a:t>Text-Only Slide </a:t>
            </a:r>
          </a:p>
          <a:p>
            <a:pPr lvl="3"/>
            <a:r>
              <a:rPr lang="en-US" sz="2600" dirty="0">
                <a:latin typeface="Avenir LT Pro 35 Light"/>
                <a:cs typeface="Avenir LT Pro 35 Light"/>
              </a:rPr>
              <a:t>Text-Only Slide </a:t>
            </a:r>
          </a:p>
        </p:txBody>
      </p:sp>
      <p:sp>
        <p:nvSpPr>
          <p:cNvPr id="5" name="Text Placeholder 12"/>
          <p:cNvSpPr>
            <a:spLocks noGrp="1"/>
          </p:cNvSpPr>
          <p:nvPr>
            <p:ph type="body" sz="quarter" idx="14" hasCustomPrompt="1"/>
          </p:nvPr>
        </p:nvSpPr>
        <p:spPr>
          <a:xfrm>
            <a:off x="0" y="1"/>
            <a:ext cx="7508240" cy="1371601"/>
          </a:xfrm>
          <a:prstGeom prst="rect">
            <a:avLst/>
          </a:prstGeom>
        </p:spPr>
        <p:txBody>
          <a:bodyPr vert="horz" lIns="182880" tIns="0" rIns="0" bIns="137160" anchor="b" anchorCtr="0"/>
          <a:lstStyle>
            <a:lvl1pPr marL="0" indent="0">
              <a:buNone/>
              <a:defRPr sz="2800" i="0" baseline="0">
                <a:solidFill>
                  <a:srgbClr val="000000"/>
                </a:solidFill>
                <a:latin typeface="Avenir LT Pro 35 Light"/>
                <a:cs typeface="Avenir LT Pro 35 Light"/>
              </a:defRPr>
            </a:lvl1pPr>
          </a:lstStyle>
          <a:p>
            <a:r>
              <a:rPr lang="en-US" sz="2600" spc="0" dirty="0">
                <a:solidFill>
                  <a:srgbClr val="EB4036"/>
                </a:solidFill>
                <a:latin typeface="Avenir LT Pro 35 Light"/>
                <a:cs typeface="Avenir LT Pro 35 Light"/>
              </a:rPr>
              <a:t>Section Title</a:t>
            </a:r>
            <a:endParaRPr lang="en-US" sz="2600" spc="-20" dirty="0">
              <a:solidFill>
                <a:srgbClr val="EB4036"/>
              </a:solidFill>
              <a:latin typeface="Avenir LT Pro 35 Light"/>
              <a:cs typeface="Avenir LT Pro 35 Light"/>
            </a:endParaRPr>
          </a:p>
        </p:txBody>
      </p:sp>
    </p:spTree>
    <p:extLst>
      <p:ext uri="{BB962C8B-B14F-4D97-AF65-F5344CB8AC3E}">
        <p14:creationId xmlns:p14="http://schemas.microsoft.com/office/powerpoint/2010/main" val="2807532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MA Title Slide 3">
    <p:bg>
      <p:bgPr>
        <a:solidFill>
          <a:srgbClr val="EB4036"/>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7" hasCustomPrompt="1"/>
          </p:nvPr>
        </p:nvSpPr>
        <p:spPr>
          <a:xfrm>
            <a:off x="0" y="1385409"/>
            <a:ext cx="9144000" cy="1434690"/>
          </a:xfrm>
          <a:prstGeom prst="rect">
            <a:avLst/>
          </a:prstGeom>
        </p:spPr>
        <p:txBody>
          <a:bodyPr vert="horz" lIns="365760" rIns="365760" bIns="0" anchor="b" anchorCtr="0"/>
          <a:lstStyle>
            <a:lvl1pPr marL="0" indent="0">
              <a:lnSpc>
                <a:spcPts val="3600"/>
              </a:lnSpc>
              <a:spcBef>
                <a:spcPts val="0"/>
              </a:spcBef>
              <a:buNone/>
              <a:defRPr sz="2800" b="0" i="0" baseline="0">
                <a:solidFill>
                  <a:schemeClr val="bg1"/>
                </a:solidFill>
                <a:latin typeface="Avenir LT Pro 35 Light"/>
                <a:cs typeface="Avenir LT Pro 35 Light"/>
              </a:defRPr>
            </a:lvl1pPr>
          </a:lstStyle>
          <a:p>
            <a:pPr lvl="0"/>
            <a:r>
              <a:rPr lang="en-US" dirty="0"/>
              <a:t>Presentation Title (1 or 2 lines)</a:t>
            </a:r>
          </a:p>
        </p:txBody>
      </p:sp>
      <p:sp>
        <p:nvSpPr>
          <p:cNvPr id="9" name="Text Placeholder 8"/>
          <p:cNvSpPr>
            <a:spLocks noGrp="1"/>
          </p:cNvSpPr>
          <p:nvPr>
            <p:ph type="body" sz="quarter" idx="18" hasCustomPrompt="1"/>
          </p:nvPr>
        </p:nvSpPr>
        <p:spPr>
          <a:xfrm>
            <a:off x="0" y="3124225"/>
            <a:ext cx="9144000" cy="203582"/>
          </a:xfrm>
          <a:prstGeom prst="rect">
            <a:avLst/>
          </a:prstGeom>
        </p:spPr>
        <p:txBody>
          <a:bodyPr vert="horz" lIns="365760" tIns="0" rIns="365760" bIns="0"/>
          <a:lstStyle>
            <a:lvl1pPr marL="0" indent="0">
              <a:spcBef>
                <a:spcPts val="0"/>
              </a:spcBef>
              <a:buNone/>
              <a:defRPr sz="1500" b="0" i="0" baseline="0">
                <a:latin typeface="Avenir LT Pro 65 Medium"/>
                <a:cs typeface="Avenir LT Pro 65 Medium"/>
              </a:defRPr>
            </a:lvl1pPr>
          </a:lstStyle>
          <a:p>
            <a:pPr lvl="0"/>
            <a:r>
              <a:rPr lang="en-US" dirty="0"/>
              <a:t>Presenter Name</a:t>
            </a:r>
          </a:p>
        </p:txBody>
      </p:sp>
      <p:sp>
        <p:nvSpPr>
          <p:cNvPr id="10" name="Text Placeholder 8"/>
          <p:cNvSpPr>
            <a:spLocks noGrp="1"/>
          </p:cNvSpPr>
          <p:nvPr>
            <p:ph type="body" sz="quarter" idx="19" hasCustomPrompt="1"/>
          </p:nvPr>
        </p:nvSpPr>
        <p:spPr>
          <a:xfrm>
            <a:off x="0" y="3327807"/>
            <a:ext cx="9144000" cy="580571"/>
          </a:xfrm>
          <a:prstGeom prst="rect">
            <a:avLst/>
          </a:prstGeom>
        </p:spPr>
        <p:txBody>
          <a:bodyPr vert="horz" lIns="365760" tIns="0" rIns="365760" bIns="0"/>
          <a:lstStyle>
            <a:lvl1pPr marL="0" indent="0">
              <a:spcBef>
                <a:spcPts val="0"/>
              </a:spcBef>
              <a:buNone/>
              <a:defRPr sz="1500" b="0" i="0" baseline="0">
                <a:latin typeface="Avenir LT Pro 35 Light"/>
                <a:cs typeface="Avenir LT Pro 35 Light"/>
              </a:defRPr>
            </a:lvl1pPr>
          </a:lstStyle>
          <a:p>
            <a:pPr lvl="0"/>
            <a:r>
              <a:rPr lang="en-US" dirty="0"/>
              <a:t>Presenter Title</a:t>
            </a:r>
          </a:p>
        </p:txBody>
      </p:sp>
      <p:pic>
        <p:nvPicPr>
          <p:cNvPr id="8" name="Picture 7" descr="Standard_Logo_Stacked_White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53029" y="202890"/>
            <a:ext cx="1188720" cy="974090"/>
          </a:xfrm>
          <a:prstGeom prst="rect">
            <a:avLst/>
          </a:prstGeom>
        </p:spPr>
      </p:pic>
    </p:spTree>
    <p:extLst>
      <p:ext uri="{BB962C8B-B14F-4D97-AF65-F5344CB8AC3E}">
        <p14:creationId xmlns:p14="http://schemas.microsoft.com/office/powerpoint/2010/main" val="3326065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MA Text-Only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0" y="4348576"/>
            <a:ext cx="8047182" cy="794924"/>
          </a:xfrm>
          <a:prstGeom prst="rect">
            <a:avLst/>
          </a:prstGeom>
        </p:spPr>
        <p:txBody>
          <a:bodyPr vert="horz" lIns="182880" tIns="45720" rIns="0" bIns="91440" anchor="b" anchorCtr="0"/>
          <a:lstStyle>
            <a:lvl1pPr marL="0" indent="0">
              <a:spcBef>
                <a:spcPts val="0"/>
              </a:spcBef>
              <a:buNone/>
              <a:defRPr sz="1400" b="0" i="0" baseline="0">
                <a:latin typeface="Avenir LT Pro 35 Light"/>
                <a:cs typeface="Avenir LT Pro 35 Light"/>
              </a:defRPr>
            </a:lvl1pPr>
          </a:lstStyle>
          <a:p>
            <a:pPr lvl="0"/>
            <a:r>
              <a:rPr lang="en-US" dirty="0"/>
              <a:t>Presentation Section Title</a:t>
            </a:r>
          </a:p>
          <a:p>
            <a:pPr lvl="0"/>
            <a:r>
              <a:rPr lang="en-US" dirty="0"/>
              <a:t>Presentation Section Title line 2</a:t>
            </a:r>
          </a:p>
          <a:p>
            <a:pPr lvl="0"/>
            <a:r>
              <a:rPr lang="en-US" dirty="0"/>
              <a:t>Presentation Section Title line 3</a:t>
            </a:r>
          </a:p>
        </p:txBody>
      </p:sp>
      <p:sp>
        <p:nvSpPr>
          <p:cNvPr id="11" name="Text Placeholder 10"/>
          <p:cNvSpPr>
            <a:spLocks noGrp="1"/>
          </p:cNvSpPr>
          <p:nvPr>
            <p:ph type="body" sz="quarter" idx="11" hasCustomPrompt="1"/>
          </p:nvPr>
        </p:nvSpPr>
        <p:spPr>
          <a:xfrm>
            <a:off x="0" y="1371601"/>
            <a:ext cx="9143999" cy="2588490"/>
          </a:xfrm>
          <a:prstGeom prst="rect">
            <a:avLst/>
          </a:prstGeom>
        </p:spPr>
        <p:txBody>
          <a:bodyPr vert="horz" lIns="914400" tIns="0" rIns="914400" bIns="0"/>
          <a:lstStyle>
            <a:lvl1pPr marL="457200" indent="-457200">
              <a:spcBef>
                <a:spcPts val="24"/>
              </a:spcBef>
              <a:buFont typeface="Arial"/>
              <a:buChar char="•"/>
              <a:defRPr sz="2000" b="0" i="0" baseline="0">
                <a:latin typeface="Avenir LT Pro 35 Light"/>
                <a:cs typeface="Avenir LT Pro 35 Light"/>
              </a:defRPr>
            </a:lvl1pPr>
            <a:lvl2pPr marL="914400" indent="-457200">
              <a:buFont typeface="Arial"/>
              <a:buChar char="•"/>
              <a:defRPr sz="2000" b="0" i="0" baseline="0">
                <a:latin typeface="Avenir LT Pro 35 Light"/>
                <a:cs typeface="Avenir LT Pro 35 Light"/>
              </a:defRPr>
            </a:lvl2pPr>
            <a:lvl3pPr marL="1371600" indent="-457200">
              <a:buFont typeface="Arial"/>
              <a:buChar char="•"/>
              <a:defRPr sz="2000" b="0" i="0" baseline="0">
                <a:latin typeface="Avenir LT Pro 35 Light"/>
                <a:cs typeface="Avenir LT Pro 35 Light"/>
              </a:defRPr>
            </a:lvl3pPr>
            <a:lvl4pPr marL="1828800" indent="-457200">
              <a:buFont typeface="Arial"/>
              <a:buChar char="•"/>
              <a:defRPr sz="2000" b="0" i="0">
                <a:latin typeface="Avenir LT Pro 35 Light"/>
                <a:cs typeface="Avenir LT Pro 35 Light"/>
              </a:defRPr>
            </a:lvl4pPr>
          </a:lstStyle>
          <a:p>
            <a:r>
              <a:rPr lang="en-US" sz="2600" dirty="0">
                <a:latin typeface="Avenir LT Pro 35 Light"/>
                <a:cs typeface="Avenir LT Pro 35 Light"/>
              </a:rPr>
              <a:t>Text-Only Slide</a:t>
            </a:r>
          </a:p>
          <a:p>
            <a:pPr lvl="1"/>
            <a:r>
              <a:rPr lang="en-US" sz="2600" dirty="0">
                <a:latin typeface="Avenir LT Pro 35 Light"/>
                <a:cs typeface="Avenir LT Pro 35 Light"/>
              </a:rPr>
              <a:t>Text-Only Slide </a:t>
            </a:r>
          </a:p>
          <a:p>
            <a:pPr lvl="2"/>
            <a:r>
              <a:rPr lang="en-US" sz="2600" dirty="0">
                <a:latin typeface="Avenir LT Pro 35 Light"/>
                <a:cs typeface="Avenir LT Pro 35 Light"/>
              </a:rPr>
              <a:t>Text-Only Slide </a:t>
            </a:r>
          </a:p>
          <a:p>
            <a:pPr lvl="3"/>
            <a:r>
              <a:rPr lang="en-US" sz="2600" dirty="0">
                <a:latin typeface="Avenir LT Pro 35 Light"/>
                <a:cs typeface="Avenir LT Pro 35 Light"/>
              </a:rPr>
              <a:t>Text-Only Slide </a:t>
            </a:r>
          </a:p>
        </p:txBody>
      </p:sp>
      <p:pic>
        <p:nvPicPr>
          <p:cNvPr id="6" name="Picture 5" descr="Standard_Logo_Stacked_Gray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2363" y="4335732"/>
            <a:ext cx="836909" cy="685800"/>
          </a:xfrm>
          <a:prstGeom prst="rect">
            <a:avLst/>
          </a:prstGeom>
        </p:spPr>
      </p:pic>
    </p:spTree>
    <p:extLst>
      <p:ext uri="{BB962C8B-B14F-4D97-AF65-F5344CB8AC3E}">
        <p14:creationId xmlns:p14="http://schemas.microsoft.com/office/powerpoint/2010/main" val="368661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MA Text with Image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0" y="4348576"/>
            <a:ext cx="8047182" cy="794924"/>
          </a:xfrm>
          <a:prstGeom prst="rect">
            <a:avLst/>
          </a:prstGeom>
        </p:spPr>
        <p:txBody>
          <a:bodyPr vert="horz" lIns="182880" tIns="45720" rIns="0" bIns="91440" anchor="b" anchorCtr="0"/>
          <a:lstStyle>
            <a:lvl1pPr marL="0" indent="0">
              <a:spcBef>
                <a:spcPts val="0"/>
              </a:spcBef>
              <a:buNone/>
              <a:defRPr sz="1400" b="0" i="0" baseline="0">
                <a:latin typeface="Avenir LT Pro 35 Light"/>
                <a:cs typeface="Avenir LT Pro 35 Light"/>
              </a:defRPr>
            </a:lvl1pPr>
          </a:lstStyle>
          <a:p>
            <a:pPr lvl="0"/>
            <a:r>
              <a:rPr lang="en-US" dirty="0"/>
              <a:t>Presentation Section Title</a:t>
            </a:r>
          </a:p>
          <a:p>
            <a:pPr lvl="0"/>
            <a:r>
              <a:rPr lang="en-US" dirty="0"/>
              <a:t>Presentation Section Title line 2</a:t>
            </a:r>
          </a:p>
          <a:p>
            <a:pPr lvl="0"/>
            <a:r>
              <a:rPr lang="en-US" dirty="0"/>
              <a:t>Presentation Section Title line 3</a:t>
            </a:r>
          </a:p>
        </p:txBody>
      </p:sp>
      <p:sp>
        <p:nvSpPr>
          <p:cNvPr id="11" name="Text Placeholder 10"/>
          <p:cNvSpPr>
            <a:spLocks noGrp="1"/>
          </p:cNvSpPr>
          <p:nvPr>
            <p:ph type="body" sz="quarter" idx="11" hasCustomPrompt="1"/>
          </p:nvPr>
        </p:nvSpPr>
        <p:spPr>
          <a:xfrm>
            <a:off x="4537364" y="727364"/>
            <a:ext cx="4606635" cy="3001819"/>
          </a:xfrm>
          <a:prstGeom prst="rect">
            <a:avLst/>
          </a:prstGeom>
        </p:spPr>
        <p:txBody>
          <a:bodyPr vert="horz" lIns="365760" tIns="0" rIns="365760" bIns="0"/>
          <a:lstStyle>
            <a:lvl1pPr marL="457200" indent="-457200">
              <a:spcBef>
                <a:spcPts val="24"/>
              </a:spcBef>
              <a:buFont typeface="Arial"/>
              <a:buChar char="•"/>
              <a:defRPr sz="2000" b="0" i="0" baseline="0">
                <a:latin typeface="Avenir LT Pro 35 Light"/>
                <a:cs typeface="Avenir LT Pro 35 Light"/>
              </a:defRPr>
            </a:lvl1pPr>
            <a:lvl2pPr marL="914400" indent="-457200">
              <a:buFont typeface="Arial"/>
              <a:buChar char="•"/>
              <a:defRPr sz="2000" baseline="0">
                <a:latin typeface="Avenir LT Pro 35 Light"/>
                <a:cs typeface="Avenir LT Pro 35 Light"/>
              </a:defRPr>
            </a:lvl2pPr>
            <a:lvl3pPr marL="1371600" indent="-457200">
              <a:buFont typeface="Arial"/>
              <a:buChar char="•"/>
              <a:defRPr sz="2000" baseline="0">
                <a:latin typeface="Avenir LT Pro 35 Light"/>
                <a:cs typeface="Avenir LT Pro 35 Light"/>
              </a:defRPr>
            </a:lvl3pPr>
            <a:lvl4pPr marL="1828800" indent="-457200">
              <a:buFont typeface="Arial"/>
              <a:buChar char="•"/>
              <a:defRPr sz="2000">
                <a:latin typeface="Avenir LT Pro 35 Light"/>
                <a:cs typeface="Avenir LT Pro 35 Light"/>
              </a:defRPr>
            </a:lvl4pPr>
          </a:lstStyle>
          <a:p>
            <a:r>
              <a:rPr lang="en-US" sz="2600" dirty="0">
                <a:latin typeface="Avenir LT Pro 35 Light"/>
                <a:cs typeface="Avenir LT Pro 35 Light"/>
              </a:rPr>
              <a:t>Text with Image</a:t>
            </a:r>
          </a:p>
          <a:p>
            <a:pPr lvl="1"/>
            <a:r>
              <a:rPr lang="en-US" sz="2600" dirty="0">
                <a:latin typeface="Avenir LT Pro 35 Light"/>
                <a:cs typeface="Avenir LT Pro 35 Light"/>
              </a:rPr>
              <a:t>Text with Image</a:t>
            </a:r>
          </a:p>
          <a:p>
            <a:pPr lvl="2"/>
            <a:r>
              <a:rPr lang="en-US" sz="2600" dirty="0">
                <a:latin typeface="Avenir LT Pro 35 Light"/>
                <a:cs typeface="Avenir LT Pro 35 Light"/>
              </a:rPr>
              <a:t>Text with Image</a:t>
            </a:r>
          </a:p>
          <a:p>
            <a:pPr lvl="3"/>
            <a:r>
              <a:rPr lang="en-US" sz="2600" dirty="0">
                <a:latin typeface="Avenir LT Pro 35 Light"/>
                <a:cs typeface="Avenir LT Pro 35 Light"/>
              </a:rPr>
              <a:t>Text with Image</a:t>
            </a:r>
          </a:p>
        </p:txBody>
      </p:sp>
      <p:sp>
        <p:nvSpPr>
          <p:cNvPr id="6" name="Picture Placeholder 7"/>
          <p:cNvSpPr>
            <a:spLocks noGrp="1"/>
          </p:cNvSpPr>
          <p:nvPr>
            <p:ph type="pic" sz="quarter" idx="13" hasCustomPrompt="1"/>
          </p:nvPr>
        </p:nvSpPr>
        <p:spPr>
          <a:xfrm>
            <a:off x="182880" y="182881"/>
            <a:ext cx="4354484" cy="3546302"/>
          </a:xfrm>
          <a:prstGeom prst="rect">
            <a:avLst/>
          </a:prstGeom>
          <a:solidFill>
            <a:schemeClr val="bg1">
              <a:lumMod val="75000"/>
            </a:schemeClr>
          </a:solidFill>
        </p:spPr>
        <p:txBody>
          <a:bodyPr vert="horz" anchor="ctr"/>
          <a:lstStyle>
            <a:lvl1pPr marL="0" indent="0" algn="ctr">
              <a:buNone/>
              <a:defRPr sz="2400" baseline="0">
                <a:latin typeface="Avenir LT Pro 35 Light"/>
                <a:cs typeface="Avenir LT Pro 35 Light"/>
              </a:defRPr>
            </a:lvl1pPr>
          </a:lstStyle>
          <a:p>
            <a:r>
              <a:rPr lang="en-US" dirty="0"/>
              <a:t>Insert Image (688 x 560)</a:t>
            </a:r>
          </a:p>
        </p:txBody>
      </p:sp>
      <p:sp>
        <p:nvSpPr>
          <p:cNvPr id="3" name="Text Placeholder 2"/>
          <p:cNvSpPr>
            <a:spLocks noGrp="1"/>
          </p:cNvSpPr>
          <p:nvPr>
            <p:ph type="body" sz="quarter" idx="14" hasCustomPrompt="1"/>
          </p:nvPr>
        </p:nvSpPr>
        <p:spPr>
          <a:xfrm>
            <a:off x="0" y="3912060"/>
            <a:ext cx="4537364" cy="307957"/>
          </a:xfrm>
          <a:prstGeom prst="rect">
            <a:avLst/>
          </a:prstGeom>
        </p:spPr>
        <p:txBody>
          <a:bodyPr vert="horz" lIns="182880" tIns="0" rIns="18288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b="0" i="0" baseline="0">
                <a:latin typeface="Avenir LT Pro 35 Light"/>
                <a:cs typeface="Avenir LT Pro 35 Light"/>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Image Caption Image Caption Image Caption Image Caption Image Caption Image Caption Image Caption Image Caption Image Caption</a:t>
            </a:r>
          </a:p>
        </p:txBody>
      </p:sp>
      <p:pic>
        <p:nvPicPr>
          <p:cNvPr id="7" name="Picture 6" descr="Standard_Logo_Stacked_Gray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2363" y="4335732"/>
            <a:ext cx="836909" cy="685800"/>
          </a:xfrm>
          <a:prstGeom prst="rect">
            <a:avLst/>
          </a:prstGeom>
        </p:spPr>
      </p:pic>
    </p:spTree>
    <p:extLst>
      <p:ext uri="{BB962C8B-B14F-4D97-AF65-F5344CB8AC3E}">
        <p14:creationId xmlns:p14="http://schemas.microsoft.com/office/powerpoint/2010/main" val="1372639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MA Image-Only Slide 1">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 y="4348576"/>
            <a:ext cx="7943273" cy="794924"/>
          </a:xfrm>
          <a:prstGeom prst="rect">
            <a:avLst/>
          </a:prstGeom>
        </p:spPr>
        <p:txBody>
          <a:bodyPr vert="horz" lIns="182880" tIns="45720" rIns="0" bIns="91440" anchor="b" anchorCtr="0"/>
          <a:lstStyle>
            <a:lvl1pPr marL="0" indent="0">
              <a:spcBef>
                <a:spcPts val="0"/>
              </a:spcBef>
              <a:buNone/>
              <a:defRPr sz="1400" b="0" i="0" baseline="0">
                <a:latin typeface="Avenir LT Pro 35 Light"/>
                <a:cs typeface="Avenir LT Pro 35 Light"/>
              </a:defRPr>
            </a:lvl1pPr>
          </a:lstStyle>
          <a:p>
            <a:pPr lvl="0"/>
            <a:r>
              <a:rPr lang="en-US" dirty="0"/>
              <a:t>Presentation Section Title</a:t>
            </a:r>
          </a:p>
          <a:p>
            <a:pPr lvl="0"/>
            <a:r>
              <a:rPr lang="en-US" dirty="0"/>
              <a:t>Presentation Section Title line 2</a:t>
            </a:r>
          </a:p>
          <a:p>
            <a:pPr lvl="0"/>
            <a:r>
              <a:rPr lang="en-US" dirty="0"/>
              <a:t>Presentation Section Title line 3</a:t>
            </a:r>
          </a:p>
        </p:txBody>
      </p:sp>
      <p:sp>
        <p:nvSpPr>
          <p:cNvPr id="6" name="Picture Placeholder 7"/>
          <p:cNvSpPr>
            <a:spLocks noGrp="1"/>
          </p:cNvSpPr>
          <p:nvPr>
            <p:ph type="pic" sz="quarter" idx="13" hasCustomPrompt="1"/>
          </p:nvPr>
        </p:nvSpPr>
        <p:spPr>
          <a:xfrm>
            <a:off x="182879" y="182880"/>
            <a:ext cx="8776393" cy="3546303"/>
          </a:xfrm>
          <a:prstGeom prst="rect">
            <a:avLst/>
          </a:prstGeom>
          <a:solidFill>
            <a:schemeClr val="bg1">
              <a:lumMod val="75000"/>
            </a:schemeClr>
          </a:solidFill>
        </p:spPr>
        <p:txBody>
          <a:bodyPr vert="horz" anchor="ctr"/>
          <a:lstStyle>
            <a:lvl1pPr marL="0" indent="0" algn="ctr">
              <a:buNone/>
              <a:defRPr sz="2400">
                <a:latin typeface="Avenir LT Pro 35 Light"/>
                <a:cs typeface="Avenir LT Pro 35 Light"/>
              </a:defRPr>
            </a:lvl1pPr>
          </a:lstStyle>
          <a:p>
            <a:r>
              <a:rPr lang="en-US" dirty="0"/>
              <a:t>Insert Image (1384 x 560)</a:t>
            </a:r>
          </a:p>
        </p:txBody>
      </p:sp>
      <p:sp>
        <p:nvSpPr>
          <p:cNvPr id="10" name="Text Placeholder 2"/>
          <p:cNvSpPr>
            <a:spLocks noGrp="1"/>
          </p:cNvSpPr>
          <p:nvPr>
            <p:ph type="body" sz="quarter" idx="16" hasCustomPrompt="1"/>
          </p:nvPr>
        </p:nvSpPr>
        <p:spPr>
          <a:xfrm>
            <a:off x="0" y="3912060"/>
            <a:ext cx="8959272" cy="307957"/>
          </a:xfrm>
          <a:prstGeom prst="rect">
            <a:avLst/>
          </a:prstGeom>
        </p:spPr>
        <p:txBody>
          <a:bodyPr vert="horz" lIns="182880" tIns="0" rIns="18288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b="0" i="0" baseline="0">
                <a:latin typeface="Avenir LT Pro 35 Light"/>
                <a:cs typeface="Avenir LT Pro 35 Light"/>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Image Caption Image Caption Image Caption Image Caption Image Caption Image Caption Image Caption Image Caption Image Caption</a:t>
            </a:r>
          </a:p>
        </p:txBody>
      </p:sp>
      <p:pic>
        <p:nvPicPr>
          <p:cNvPr id="7" name="Picture 6" descr="Standard_Logo_Stacked_Gray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2363" y="4335732"/>
            <a:ext cx="836909" cy="685800"/>
          </a:xfrm>
          <a:prstGeom prst="rect">
            <a:avLst/>
          </a:prstGeom>
        </p:spPr>
      </p:pic>
    </p:spTree>
    <p:extLst>
      <p:ext uri="{BB962C8B-B14F-4D97-AF65-F5344CB8AC3E}">
        <p14:creationId xmlns:p14="http://schemas.microsoft.com/office/powerpoint/2010/main" val="1254413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MA Image-Only Slide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 y="4348576"/>
            <a:ext cx="7943273" cy="794924"/>
          </a:xfrm>
          <a:prstGeom prst="rect">
            <a:avLst/>
          </a:prstGeom>
        </p:spPr>
        <p:txBody>
          <a:bodyPr vert="horz" lIns="182880" tIns="45720" rIns="0" bIns="91440" anchor="b" anchorCtr="0"/>
          <a:lstStyle>
            <a:lvl1pPr marL="0" indent="0">
              <a:spcBef>
                <a:spcPts val="0"/>
              </a:spcBef>
              <a:buNone/>
              <a:defRPr sz="1400" b="0" i="0" baseline="0">
                <a:latin typeface="Avenir LT Pro 35 Light"/>
                <a:cs typeface="Avenir LT Pro 35 Light"/>
              </a:defRPr>
            </a:lvl1pPr>
          </a:lstStyle>
          <a:p>
            <a:pPr lvl="0"/>
            <a:r>
              <a:rPr lang="en-US" dirty="0"/>
              <a:t>Presentation Section Title</a:t>
            </a:r>
          </a:p>
          <a:p>
            <a:pPr lvl="0"/>
            <a:r>
              <a:rPr lang="en-US" dirty="0"/>
              <a:t>Presentation Section Title line 2</a:t>
            </a:r>
          </a:p>
          <a:p>
            <a:pPr lvl="0"/>
            <a:r>
              <a:rPr lang="en-US" dirty="0"/>
              <a:t>Presentation Section Title line 3</a:t>
            </a:r>
          </a:p>
        </p:txBody>
      </p:sp>
      <p:sp>
        <p:nvSpPr>
          <p:cNvPr id="7" name="Picture Placeholder 7"/>
          <p:cNvSpPr>
            <a:spLocks noGrp="1"/>
          </p:cNvSpPr>
          <p:nvPr>
            <p:ph type="pic" sz="quarter" idx="13" hasCustomPrompt="1"/>
          </p:nvPr>
        </p:nvSpPr>
        <p:spPr>
          <a:xfrm>
            <a:off x="182880" y="182881"/>
            <a:ext cx="4354484" cy="3546302"/>
          </a:xfrm>
          <a:prstGeom prst="rect">
            <a:avLst/>
          </a:prstGeom>
          <a:solidFill>
            <a:schemeClr val="bg1">
              <a:lumMod val="75000"/>
            </a:schemeClr>
          </a:solidFill>
        </p:spPr>
        <p:txBody>
          <a:bodyPr vert="horz" anchor="ctr"/>
          <a:lstStyle>
            <a:lvl1pPr marL="0" indent="0" algn="ctr">
              <a:buNone/>
              <a:defRPr sz="2400">
                <a:latin typeface="Avenir LT Pro 35 Light"/>
                <a:cs typeface="Avenir LT Pro 35 Light"/>
              </a:defRPr>
            </a:lvl1pPr>
          </a:lstStyle>
          <a:p>
            <a:r>
              <a:rPr lang="en-US" dirty="0"/>
              <a:t>Insert Image (688 x 560)</a:t>
            </a:r>
          </a:p>
        </p:txBody>
      </p:sp>
      <p:sp>
        <p:nvSpPr>
          <p:cNvPr id="9" name="Text Placeholder 2"/>
          <p:cNvSpPr>
            <a:spLocks noGrp="1"/>
          </p:cNvSpPr>
          <p:nvPr>
            <p:ph type="body" sz="quarter" idx="14" hasCustomPrompt="1"/>
          </p:nvPr>
        </p:nvSpPr>
        <p:spPr>
          <a:xfrm>
            <a:off x="0" y="3912060"/>
            <a:ext cx="8959272" cy="307957"/>
          </a:xfrm>
          <a:prstGeom prst="rect">
            <a:avLst/>
          </a:prstGeom>
        </p:spPr>
        <p:txBody>
          <a:bodyPr vert="horz" lIns="182880" tIns="0" rIns="182880" b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b="0" i="0" baseline="0">
                <a:latin typeface="Avenir LT Pro 35 Light"/>
                <a:cs typeface="Avenir LT Pro 35 Light"/>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Image Caption Image Caption Image Caption Image Caption Image Caption Image Caption Image Caption Image Caption Image Caption</a:t>
            </a:r>
          </a:p>
        </p:txBody>
      </p:sp>
      <p:sp>
        <p:nvSpPr>
          <p:cNvPr id="10" name="Picture Placeholder 7"/>
          <p:cNvSpPr>
            <a:spLocks noGrp="1"/>
          </p:cNvSpPr>
          <p:nvPr>
            <p:ph type="pic" sz="quarter" idx="15" hasCustomPrompt="1"/>
          </p:nvPr>
        </p:nvSpPr>
        <p:spPr>
          <a:xfrm>
            <a:off x="4604788" y="182881"/>
            <a:ext cx="4354484" cy="3546302"/>
          </a:xfrm>
          <a:prstGeom prst="rect">
            <a:avLst/>
          </a:prstGeom>
          <a:solidFill>
            <a:schemeClr val="bg1">
              <a:lumMod val="75000"/>
            </a:schemeClr>
          </a:solidFill>
        </p:spPr>
        <p:txBody>
          <a:bodyPr vert="horz" anchor="ctr"/>
          <a:lstStyle>
            <a:lvl1pPr marL="0" indent="0" algn="ctr">
              <a:buNone/>
              <a:defRPr sz="2400">
                <a:latin typeface="Avenir LT Pro 35 Light"/>
                <a:cs typeface="Avenir LT Pro 35 Light"/>
              </a:defRPr>
            </a:lvl1pPr>
          </a:lstStyle>
          <a:p>
            <a:r>
              <a:rPr lang="en-US" dirty="0"/>
              <a:t>Insert Image (688 x 560)</a:t>
            </a:r>
          </a:p>
        </p:txBody>
      </p:sp>
      <p:pic>
        <p:nvPicPr>
          <p:cNvPr id="11" name="Picture 10" descr="Standard_Logo_Stacked_Gray_72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2363" y="4335732"/>
            <a:ext cx="836909" cy="685800"/>
          </a:xfrm>
          <a:prstGeom prst="rect">
            <a:avLst/>
          </a:prstGeom>
        </p:spPr>
      </p:pic>
    </p:spTree>
    <p:extLst>
      <p:ext uri="{BB962C8B-B14F-4D97-AF65-F5344CB8AC3E}">
        <p14:creationId xmlns:p14="http://schemas.microsoft.com/office/powerpoint/2010/main" val="707478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MA Welcome/TY 1">
    <p:bg>
      <p:bgPr>
        <a:solidFill>
          <a:srgbClr val="EB4036"/>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7" hasCustomPrompt="1"/>
          </p:nvPr>
        </p:nvSpPr>
        <p:spPr>
          <a:xfrm>
            <a:off x="0" y="1214504"/>
            <a:ext cx="9144000" cy="2663282"/>
          </a:xfrm>
          <a:prstGeom prst="rect">
            <a:avLst/>
          </a:prstGeom>
        </p:spPr>
        <p:txBody>
          <a:bodyPr vert="horz" lIns="365760" tIns="0" rIns="365760" bIns="0" anchor="ctr" anchorCtr="0"/>
          <a:lstStyle>
            <a:lvl1pPr marL="0" indent="0" algn="ctr">
              <a:lnSpc>
                <a:spcPct val="100000"/>
              </a:lnSpc>
              <a:spcBef>
                <a:spcPts val="0"/>
              </a:spcBef>
              <a:buNone/>
              <a:defRPr sz="6000" b="0" i="0" baseline="0">
                <a:solidFill>
                  <a:schemeClr val="bg1"/>
                </a:solidFill>
                <a:latin typeface="Avenir LT Pro 35 Light"/>
                <a:cs typeface="Avenir LT Pro 35 Light"/>
              </a:defRPr>
            </a:lvl1pPr>
          </a:lstStyle>
          <a:p>
            <a:pPr lvl="0"/>
            <a:r>
              <a:rPr lang="en-US" dirty="0"/>
              <a:t>Welcome or Thank You</a:t>
            </a:r>
          </a:p>
        </p:txBody>
      </p:sp>
    </p:spTree>
    <p:extLst>
      <p:ext uri="{BB962C8B-B14F-4D97-AF65-F5344CB8AC3E}">
        <p14:creationId xmlns:p14="http://schemas.microsoft.com/office/powerpoint/2010/main" val="992435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MA Welcome/TY 2">
    <p:bg>
      <p:bgPr>
        <a:solidFill>
          <a:schemeClr val="tx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7" hasCustomPrompt="1"/>
          </p:nvPr>
        </p:nvSpPr>
        <p:spPr>
          <a:xfrm>
            <a:off x="0" y="1214504"/>
            <a:ext cx="9144000" cy="2663282"/>
          </a:xfrm>
          <a:prstGeom prst="rect">
            <a:avLst/>
          </a:prstGeom>
        </p:spPr>
        <p:txBody>
          <a:bodyPr vert="horz" lIns="365760" tIns="0" rIns="365760" bIns="0" anchor="ctr" anchorCtr="0"/>
          <a:lstStyle>
            <a:lvl1pPr marL="0" indent="0" algn="ctr">
              <a:lnSpc>
                <a:spcPct val="100000"/>
              </a:lnSpc>
              <a:spcBef>
                <a:spcPts val="0"/>
              </a:spcBef>
              <a:buNone/>
              <a:defRPr sz="6000" b="0" i="0" baseline="0">
                <a:solidFill>
                  <a:schemeClr val="bg1"/>
                </a:solidFill>
                <a:latin typeface="Avenir LT Pro 35 Light"/>
                <a:cs typeface="Avenir LT Pro 35 Light"/>
              </a:defRPr>
            </a:lvl1pPr>
          </a:lstStyle>
          <a:p>
            <a:pPr lvl="0"/>
            <a:r>
              <a:rPr lang="en-US" dirty="0"/>
              <a:t>Welcome or Thank You</a:t>
            </a:r>
          </a:p>
        </p:txBody>
      </p:sp>
    </p:spTree>
    <p:extLst>
      <p:ext uri="{BB962C8B-B14F-4D97-AF65-F5344CB8AC3E}">
        <p14:creationId xmlns:p14="http://schemas.microsoft.com/office/powerpoint/2010/main" val="2706876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MA Welcome/TY 3">
    <p:spTree>
      <p:nvGrpSpPr>
        <p:cNvPr id="1" name=""/>
        <p:cNvGrpSpPr/>
        <p:nvPr/>
      </p:nvGrpSpPr>
      <p:grpSpPr>
        <a:xfrm>
          <a:off x="0" y="0"/>
          <a:ext cx="0" cy="0"/>
          <a:chOff x="0" y="0"/>
          <a:chExt cx="0" cy="0"/>
        </a:xfrm>
      </p:grpSpPr>
      <p:sp>
        <p:nvSpPr>
          <p:cNvPr id="7" name="Text Placeholder 6"/>
          <p:cNvSpPr>
            <a:spLocks noGrp="1"/>
          </p:cNvSpPr>
          <p:nvPr>
            <p:ph type="body" sz="quarter" idx="17" hasCustomPrompt="1"/>
          </p:nvPr>
        </p:nvSpPr>
        <p:spPr>
          <a:xfrm>
            <a:off x="0" y="1214504"/>
            <a:ext cx="9144000" cy="2663282"/>
          </a:xfrm>
          <a:prstGeom prst="rect">
            <a:avLst/>
          </a:prstGeom>
        </p:spPr>
        <p:txBody>
          <a:bodyPr vert="horz" lIns="365760" tIns="0" rIns="365760" bIns="0" anchor="ctr" anchorCtr="0"/>
          <a:lstStyle>
            <a:lvl1pPr marL="0" indent="0" algn="ctr">
              <a:lnSpc>
                <a:spcPct val="100000"/>
              </a:lnSpc>
              <a:spcBef>
                <a:spcPts val="0"/>
              </a:spcBef>
              <a:buNone/>
              <a:defRPr sz="6000" b="0" i="0" baseline="0">
                <a:solidFill>
                  <a:schemeClr val="tx1"/>
                </a:solidFill>
                <a:latin typeface="Avenir LT Pro 35 Light"/>
                <a:cs typeface="Avenir LT Pro 35 Light"/>
              </a:defRPr>
            </a:lvl1pPr>
          </a:lstStyle>
          <a:p>
            <a:pPr lvl="0"/>
            <a:r>
              <a:rPr lang="en-US" dirty="0"/>
              <a:t>Welcome or Thank You</a:t>
            </a:r>
          </a:p>
        </p:txBody>
      </p:sp>
    </p:spTree>
    <p:extLst>
      <p:ext uri="{BB962C8B-B14F-4D97-AF65-F5344CB8AC3E}">
        <p14:creationId xmlns:p14="http://schemas.microsoft.com/office/powerpoint/2010/main" val="1764687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MA Logo 1">
    <p:spTree>
      <p:nvGrpSpPr>
        <p:cNvPr id="1" name=""/>
        <p:cNvGrpSpPr/>
        <p:nvPr/>
      </p:nvGrpSpPr>
      <p:grpSpPr>
        <a:xfrm>
          <a:off x="0" y="0"/>
          <a:ext cx="0" cy="0"/>
          <a:chOff x="0" y="0"/>
          <a:chExt cx="0" cy="0"/>
        </a:xfrm>
      </p:grpSpPr>
      <p:pic>
        <p:nvPicPr>
          <p:cNvPr id="3" name="Picture 2" descr="7466_EGD_PowerPoint-E-Template_Pacing-Pages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951514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MA Logo 2">
    <p:spTree>
      <p:nvGrpSpPr>
        <p:cNvPr id="1" name=""/>
        <p:cNvGrpSpPr/>
        <p:nvPr/>
      </p:nvGrpSpPr>
      <p:grpSpPr>
        <a:xfrm>
          <a:off x="0" y="0"/>
          <a:ext cx="0" cy="0"/>
          <a:chOff x="0" y="0"/>
          <a:chExt cx="0" cy="0"/>
        </a:xfrm>
      </p:grpSpPr>
      <p:pic>
        <p:nvPicPr>
          <p:cNvPr id="3" name="Picture 2" descr="7466_EGD_PowerPoint-E-Template_Pacing-Pages3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604222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MA Logo 3">
    <p:spTree>
      <p:nvGrpSpPr>
        <p:cNvPr id="1" name=""/>
        <p:cNvGrpSpPr/>
        <p:nvPr/>
      </p:nvGrpSpPr>
      <p:grpSpPr>
        <a:xfrm>
          <a:off x="0" y="0"/>
          <a:ext cx="0" cy="0"/>
          <a:chOff x="0" y="0"/>
          <a:chExt cx="0" cy="0"/>
        </a:xfrm>
      </p:grpSpPr>
      <p:pic>
        <p:nvPicPr>
          <p:cNvPr id="3" name="Picture 2" descr="7466_EGD_PowerPoint-E-Template_Pacing-Pages3c.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02465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MA Art 1">
    <p:spTree>
      <p:nvGrpSpPr>
        <p:cNvPr id="1" name=""/>
        <p:cNvGrpSpPr/>
        <p:nvPr/>
      </p:nvGrpSpPr>
      <p:grpSpPr>
        <a:xfrm>
          <a:off x="0" y="0"/>
          <a:ext cx="0" cy="0"/>
          <a:chOff x="0" y="0"/>
          <a:chExt cx="0" cy="0"/>
        </a:xfrm>
      </p:grpSpPr>
      <p:pic>
        <p:nvPicPr>
          <p:cNvPr id="3" name="Picture 2" descr="7466_EGD_PowerPoint-E-Template_Pacing-Pages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8489387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2700B409-303C-4F43-BCFC-19EC5BE9BF01}" type="datetimeFigureOut">
              <a:rPr lang="en-US" smtClean="0"/>
              <a:t>10/6/2017</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7BFB649F-1C58-4D5B-A590-10FA6C970437}" type="slidenum">
              <a:rPr lang="en-US" smtClean="0"/>
              <a:t>‹#›</a:t>
            </a:fld>
            <a:endParaRPr lang="en-US"/>
          </a:p>
        </p:txBody>
      </p:sp>
    </p:spTree>
    <p:extLst>
      <p:ext uri="{BB962C8B-B14F-4D97-AF65-F5344CB8AC3E}">
        <p14:creationId xmlns:p14="http://schemas.microsoft.com/office/powerpoint/2010/main" val="3032992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94574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6" r:id="rId4"/>
    <p:sldLayoutId id="2147483667" r:id="rId5"/>
    <p:sldLayoutId id="2147483652" r:id="rId6"/>
    <p:sldLayoutId id="2147483653" r:id="rId7"/>
    <p:sldLayoutId id="2147483654" r:id="rId8"/>
    <p:sldLayoutId id="2147483655" r:id="rId9"/>
    <p:sldLayoutId id="2147483656" r:id="rId10"/>
    <p:sldLayoutId id="2147483662" r:id="rId11"/>
    <p:sldLayoutId id="2147483668" r:id="rId12"/>
    <p:sldLayoutId id="2147483669" r:id="rId13"/>
    <p:sldLayoutId id="2147483664" r:id="rId14"/>
    <p:sldLayoutId id="2147483670" r:id="rId15"/>
    <p:sldLayoutId id="2147483671" r:id="rId16"/>
    <p:sldLayoutId id="2147483672" r:id="rId17"/>
    <p:sldLayoutId id="2147483674" r:id="rId1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8.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7"/>
          </p:nvPr>
        </p:nvSpPr>
        <p:spPr/>
        <p:txBody>
          <a:bodyPr/>
          <a:lstStyle/>
          <a:p>
            <a:r>
              <a:rPr lang="en-US" dirty="0"/>
              <a:t>The Visitor Journey Map</a:t>
            </a:r>
          </a:p>
          <a:p>
            <a:r>
              <a:rPr lang="en-US" dirty="0"/>
              <a:t>The next step in defining the experience</a:t>
            </a:r>
          </a:p>
        </p:txBody>
      </p:sp>
      <p:sp>
        <p:nvSpPr>
          <p:cNvPr id="7" name="Text Placeholder 6"/>
          <p:cNvSpPr>
            <a:spLocks noGrp="1"/>
          </p:cNvSpPr>
          <p:nvPr>
            <p:ph type="body" sz="quarter" idx="18"/>
          </p:nvPr>
        </p:nvSpPr>
        <p:spPr/>
        <p:txBody>
          <a:bodyPr/>
          <a:lstStyle/>
          <a:p>
            <a:r>
              <a:rPr lang="en-US" dirty="0"/>
              <a:t>Jessica Sharpe</a:t>
            </a:r>
          </a:p>
        </p:txBody>
      </p:sp>
      <p:sp>
        <p:nvSpPr>
          <p:cNvPr id="8" name="Text Placeholder 7"/>
          <p:cNvSpPr>
            <a:spLocks noGrp="1"/>
          </p:cNvSpPr>
          <p:nvPr>
            <p:ph type="body" sz="quarter" idx="19"/>
          </p:nvPr>
        </p:nvSpPr>
        <p:spPr/>
        <p:txBody>
          <a:bodyPr/>
          <a:lstStyle/>
          <a:p>
            <a:r>
              <a:rPr lang="en-US" dirty="0"/>
              <a:t>Director of Visitor Operations and Membership</a:t>
            </a:r>
          </a:p>
        </p:txBody>
      </p:sp>
    </p:spTree>
    <p:extLst>
      <p:ext uri="{BB962C8B-B14F-4D97-AF65-F5344CB8AC3E}">
        <p14:creationId xmlns:p14="http://schemas.microsoft.com/office/powerpoint/2010/main" val="193962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808170" y="727364"/>
            <a:ext cx="4335829" cy="3001819"/>
          </a:xfrm>
        </p:spPr>
        <p:txBody>
          <a:bodyPr/>
          <a:lstStyle/>
          <a:p>
            <a:pPr marL="0" indent="0">
              <a:buNone/>
            </a:pPr>
            <a:r>
              <a:rPr lang="en-US" dirty="0"/>
              <a:t>A journey map illuminates the holistic customer experience.</a:t>
            </a:r>
          </a:p>
          <a:p>
            <a:pPr marL="0" indent="0">
              <a:buNone/>
            </a:pPr>
            <a:endParaRPr lang="en-US" dirty="0"/>
          </a:p>
          <a:p>
            <a:pPr marL="0" indent="0">
              <a:buNone/>
            </a:pPr>
            <a:r>
              <a:rPr lang="en-US" dirty="0"/>
              <a:t>This work will unify an organization around the experience.</a:t>
            </a:r>
          </a:p>
          <a:p>
            <a:pPr marL="0" indent="0">
              <a:buNone/>
            </a:pPr>
            <a:endParaRPr lang="en-US" dirty="0"/>
          </a:p>
          <a:p>
            <a:pPr marL="0" indent="0">
              <a:buNone/>
            </a:pPr>
            <a:r>
              <a:rPr lang="en-US" dirty="0"/>
              <a:t>Creates a framework for cross departmental involvement in the visitor experience.</a:t>
            </a:r>
          </a:p>
        </p:txBody>
      </p:sp>
      <p:pic>
        <p:nvPicPr>
          <p:cNvPr id="9" name="Picture Placeholder 8"/>
          <p:cNvPicPr>
            <a:picLocks noGrp="1" noChangeAspect="1"/>
          </p:cNvPicPr>
          <p:nvPr>
            <p:ph type="pic" sz="quarter" idx="13"/>
          </p:nvPr>
        </p:nvPicPr>
        <p:blipFill>
          <a:blip r:embed="rId2"/>
          <a:srcRect l="27588" r="27588"/>
          <a:stretch>
            <a:fillRect/>
          </a:stretch>
        </p:blipFill>
        <p:spPr>
          <a:xfrm>
            <a:off x="182879" y="182881"/>
            <a:ext cx="4473899" cy="3643554"/>
          </a:xfrm>
        </p:spPr>
      </p:pic>
    </p:spTree>
    <p:extLst>
      <p:ext uri="{BB962C8B-B14F-4D97-AF65-F5344CB8AC3E}">
        <p14:creationId xmlns:p14="http://schemas.microsoft.com/office/powerpoint/2010/main" val="2268760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p:cNvPicPr>
            <a:picLocks noGrp="1" noChangeAspect="1"/>
          </p:cNvPicPr>
          <p:nvPr>
            <p:ph type="pic" sz="quarter" idx="13"/>
          </p:nvPr>
        </p:nvPicPr>
        <p:blipFill>
          <a:blip r:embed="rId2"/>
          <a:srcRect t="19101" b="19101"/>
          <a:stretch>
            <a:fillRect/>
          </a:stretch>
        </p:blipFill>
        <p:spPr/>
      </p:pic>
      <p:sp>
        <p:nvSpPr>
          <p:cNvPr id="9" name="Text Placeholder 8"/>
          <p:cNvSpPr>
            <a:spLocks noGrp="1"/>
          </p:cNvSpPr>
          <p:nvPr>
            <p:ph type="body" sz="quarter" idx="14"/>
          </p:nvPr>
        </p:nvSpPr>
        <p:spPr/>
        <p:txBody>
          <a:bodyPr/>
          <a:lstStyle/>
          <a:p>
            <a:r>
              <a:rPr lang="en-US" dirty="0"/>
              <a:t>4 Steps to Experience Mapping</a:t>
            </a:r>
          </a:p>
          <a:p>
            <a:endParaRPr lang="en-US" dirty="0"/>
          </a:p>
        </p:txBody>
      </p:sp>
    </p:spTree>
    <p:extLst>
      <p:ext uri="{BB962C8B-B14F-4D97-AF65-F5344CB8AC3E}">
        <p14:creationId xmlns:p14="http://schemas.microsoft.com/office/powerpoint/2010/main" val="1810292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sz="3200" dirty="0">
                <a:latin typeface="Avenir LT Pro 65 Medium" pitchFamily="34" charset="0"/>
              </a:rPr>
              <a:t>Step 1 – Know what you know</a:t>
            </a:r>
          </a:p>
        </p:txBody>
      </p:sp>
      <p:sp>
        <p:nvSpPr>
          <p:cNvPr id="10" name="Text Placeholder 9"/>
          <p:cNvSpPr>
            <a:spLocks noGrp="1"/>
          </p:cNvSpPr>
          <p:nvPr>
            <p:ph idx="1"/>
          </p:nvPr>
        </p:nvSpPr>
        <p:spPr>
          <a:xfrm>
            <a:off x="457200" y="1024527"/>
            <a:ext cx="8229600" cy="3394472"/>
          </a:xfrm>
        </p:spPr>
        <p:txBody>
          <a:bodyPr/>
          <a:lstStyle/>
          <a:p>
            <a:pPr marL="0" indent="0">
              <a:buNone/>
            </a:pPr>
            <a:r>
              <a:rPr lang="en-US" sz="2800" dirty="0">
                <a:latin typeface="Avenir LT Pro 35 Light" pitchFamily="34" charset="0"/>
              </a:rPr>
              <a:t>Do your research</a:t>
            </a:r>
          </a:p>
          <a:p>
            <a:pPr marL="0" indent="0">
              <a:buNone/>
            </a:pPr>
            <a:r>
              <a:rPr lang="en-US" sz="2800" dirty="0">
                <a:latin typeface="Avenir LT Pro 35 Light" pitchFamily="34" charset="0"/>
              </a:rPr>
              <a:t>	who are your visitors</a:t>
            </a:r>
          </a:p>
          <a:p>
            <a:pPr marL="0" indent="0">
              <a:buNone/>
            </a:pPr>
            <a:r>
              <a:rPr lang="en-US" sz="2800" dirty="0">
                <a:latin typeface="Avenir LT Pro 35 Light" pitchFamily="34" charset="0"/>
              </a:rPr>
              <a:t>	qualitative and quantitative </a:t>
            </a:r>
          </a:p>
          <a:p>
            <a:pPr marL="0" indent="0">
              <a:buNone/>
            </a:pPr>
            <a:endParaRPr lang="en-US" sz="2800" dirty="0">
              <a:latin typeface="Avenir LT Pro 35 Light" pitchFamily="34" charset="0"/>
            </a:endParaRPr>
          </a:p>
          <a:p>
            <a:pPr marL="0" indent="0">
              <a:buNone/>
            </a:pPr>
            <a:r>
              <a:rPr lang="en-US" sz="2800" dirty="0">
                <a:latin typeface="Avenir LT Pro 35 Light" pitchFamily="34" charset="0"/>
              </a:rPr>
              <a:t>Pull together the data you have and supplement with new research if your budget allows</a:t>
            </a:r>
          </a:p>
        </p:txBody>
      </p:sp>
    </p:spTree>
    <p:extLst>
      <p:ext uri="{BB962C8B-B14F-4D97-AF65-F5344CB8AC3E}">
        <p14:creationId xmlns:p14="http://schemas.microsoft.com/office/powerpoint/2010/main" val="3284157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9072" b="19072"/>
          <a:stretch>
            <a:fillRect/>
          </a:stretch>
        </p:blipFill>
        <p:spPr/>
      </p:pic>
      <p:sp>
        <p:nvSpPr>
          <p:cNvPr id="7" name="Text Placeholder 6"/>
          <p:cNvSpPr>
            <a:spLocks noGrp="1"/>
          </p:cNvSpPr>
          <p:nvPr>
            <p:ph type="body" sz="quarter" idx="14"/>
          </p:nvPr>
        </p:nvSpPr>
        <p:spPr/>
        <p:txBody>
          <a:bodyPr/>
          <a:lstStyle/>
          <a:p>
            <a:r>
              <a:rPr lang="en-US" sz="2000" dirty="0">
                <a:solidFill>
                  <a:srgbClr val="FF0000"/>
                </a:solidFill>
                <a:latin typeface="Avenir LT Pro 45 Book"/>
                <a:cs typeface="Avenir LT Pro 45 Book"/>
              </a:rPr>
              <a:t>Museum Experience Assessment 	</a:t>
            </a:r>
          </a:p>
          <a:p>
            <a:endParaRPr lang="en-US" dirty="0"/>
          </a:p>
        </p:txBody>
      </p:sp>
      <p:sp>
        <p:nvSpPr>
          <p:cNvPr id="8" name="Text Placeholder 7"/>
          <p:cNvSpPr>
            <a:spLocks noGrp="1"/>
          </p:cNvSpPr>
          <p:nvPr>
            <p:ph type="body" sz="quarter" idx="15"/>
          </p:nvPr>
        </p:nvSpPr>
        <p:spPr/>
        <p:txBody>
          <a:bodyPr/>
          <a:lstStyle/>
          <a:p>
            <a:r>
              <a:rPr lang="en-US" dirty="0">
                <a:latin typeface="Avenir LT Pro 45 Book"/>
                <a:cs typeface="Avenir LT Pro 45 Book"/>
              </a:rPr>
              <a:t>Visitor Experience Committee</a:t>
            </a:r>
          </a:p>
          <a:p>
            <a:endParaRPr lang="en-US" dirty="0"/>
          </a:p>
        </p:txBody>
      </p:sp>
    </p:spTree>
    <p:extLst>
      <p:ext uri="{BB962C8B-B14F-4D97-AF65-F5344CB8AC3E}">
        <p14:creationId xmlns:p14="http://schemas.microsoft.com/office/powerpoint/2010/main" val="3082516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2147" t="23438" r="320" b="16042"/>
          <a:stretch/>
        </p:blipFill>
        <p:spPr>
          <a:xfrm rot="5572279">
            <a:off x="1401682" y="2095615"/>
            <a:ext cx="2964126" cy="1304433"/>
          </a:xfrm>
          <a:prstGeom prst="rect">
            <a:avLst/>
          </a:prstGeom>
        </p:spPr>
      </p:pic>
      <p:sp>
        <p:nvSpPr>
          <p:cNvPr id="24" name="Rectangle 23"/>
          <p:cNvSpPr/>
          <p:nvPr/>
        </p:nvSpPr>
        <p:spPr>
          <a:xfrm>
            <a:off x="1944376" y="4192382"/>
            <a:ext cx="1917372" cy="1366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l="-171" t="31448" r="1886" b="18978"/>
          <a:stretch/>
        </p:blipFill>
        <p:spPr>
          <a:xfrm rot="5400000">
            <a:off x="5283269" y="2244389"/>
            <a:ext cx="2823494" cy="1068095"/>
          </a:xfrm>
          <a:prstGeom prst="rect">
            <a:avLst/>
          </a:prstGeom>
        </p:spPr>
      </p:pic>
      <p:sp>
        <p:nvSpPr>
          <p:cNvPr id="4" name="Text Placeholder 3"/>
          <p:cNvSpPr>
            <a:spLocks noGrp="1"/>
          </p:cNvSpPr>
          <p:nvPr>
            <p:ph type="body" sz="quarter" idx="16"/>
          </p:nvPr>
        </p:nvSpPr>
        <p:spPr>
          <a:xfrm>
            <a:off x="-44581" y="4521984"/>
            <a:ext cx="7508240" cy="621516"/>
          </a:xfrm>
        </p:spPr>
        <p:txBody>
          <a:bodyPr/>
          <a:lstStyle/>
          <a:p>
            <a:r>
              <a:rPr lang="en-US" dirty="0">
                <a:solidFill>
                  <a:srgbClr val="FF0000"/>
                </a:solidFill>
                <a:latin typeface="Avenir LT Pro 45 Book" pitchFamily="34" charset="0"/>
                <a:cs typeface="Avenir LT Pro 45 Book"/>
              </a:rPr>
              <a:t>Museum Experience Assessment </a:t>
            </a:r>
          </a:p>
        </p:txBody>
      </p:sp>
      <p:sp>
        <p:nvSpPr>
          <p:cNvPr id="3" name="Text Placeholder 2"/>
          <p:cNvSpPr>
            <a:spLocks noGrp="1"/>
          </p:cNvSpPr>
          <p:nvPr>
            <p:ph type="body" sz="quarter" idx="14"/>
          </p:nvPr>
        </p:nvSpPr>
        <p:spPr/>
        <p:txBody>
          <a:bodyPr/>
          <a:lstStyle/>
          <a:p>
            <a:r>
              <a:rPr lang="en-US" dirty="0"/>
              <a:t>“50 Shades of Beige”</a:t>
            </a:r>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t="22853" b="22853"/>
          <a:stretch/>
        </p:blipFill>
        <p:spPr>
          <a:xfrm rot="5400000">
            <a:off x="-837543" y="2206029"/>
            <a:ext cx="2818584" cy="1149734"/>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34" t="25149" b="20155"/>
          <a:stretch/>
        </p:blipFill>
        <p:spPr>
          <a:xfrm rot="5400000">
            <a:off x="7170991" y="2199518"/>
            <a:ext cx="2823491" cy="1157837"/>
          </a:xfrm>
          <a:prstGeom prst="rect">
            <a:avLst/>
          </a:prstGeom>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t="22480" b="22480"/>
          <a:stretch/>
        </p:blipFill>
        <p:spPr>
          <a:xfrm rot="5400000">
            <a:off x="6023717" y="2207028"/>
            <a:ext cx="2818582" cy="1147731"/>
          </a:xfrm>
          <a:prstGeom prst="rect">
            <a:avLst/>
          </a:prstGeom>
        </p:spPr>
      </p:pic>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10870" t="33032" r="4472" b="20913"/>
          <a:stretch/>
        </p:blipFill>
        <p:spPr>
          <a:xfrm rot="5400000">
            <a:off x="309234" y="2200807"/>
            <a:ext cx="2818583" cy="1160174"/>
          </a:xfrm>
          <a:prstGeom prst="rect">
            <a:avLst/>
          </a:prstGeom>
        </p:spPr>
      </p:pic>
      <p:pic>
        <p:nvPicPr>
          <p:cNvPr id="18" name="Picture 17"/>
          <p:cNvPicPr>
            <a:picLocks noChangeAspect="1"/>
          </p:cNvPicPr>
          <p:nvPr/>
        </p:nvPicPr>
        <p:blipFill rotWithShape="1">
          <a:blip r:embed="rId8" cstate="print">
            <a:extLst>
              <a:ext uri="{28A0092B-C50C-407E-A947-70E740481C1C}">
                <a14:useLocalDpi xmlns:a14="http://schemas.microsoft.com/office/drawing/2010/main" val="0"/>
              </a:ext>
            </a:extLst>
          </a:blip>
          <a:srcRect t="22906" r="1295" b="22906"/>
          <a:stretch/>
        </p:blipFill>
        <p:spPr>
          <a:xfrm rot="5400000">
            <a:off x="4880154" y="2204619"/>
            <a:ext cx="2818581" cy="1152551"/>
          </a:xfrm>
          <a:prstGeom prst="rect">
            <a:avLst/>
          </a:prstGeom>
        </p:spPr>
      </p:pic>
      <p:pic>
        <p:nvPicPr>
          <p:cNvPr id="20" name="Picture 19"/>
          <p:cNvPicPr>
            <a:picLocks noChangeAspect="1"/>
          </p:cNvPicPr>
          <p:nvPr/>
        </p:nvPicPr>
        <p:blipFill rotWithShape="1">
          <a:blip r:embed="rId9" cstate="print">
            <a:extLst>
              <a:ext uri="{28A0092B-C50C-407E-A947-70E740481C1C}">
                <a14:useLocalDpi xmlns:a14="http://schemas.microsoft.com/office/drawing/2010/main" val="0"/>
              </a:ext>
            </a:extLst>
          </a:blip>
          <a:srcRect l="-206" t="25129" b="19397"/>
          <a:stretch/>
        </p:blipFill>
        <p:spPr>
          <a:xfrm rot="5400000">
            <a:off x="3729085" y="2206099"/>
            <a:ext cx="2823492" cy="1144675"/>
          </a:xfrm>
          <a:prstGeom prst="rect">
            <a:avLst/>
          </a:prstGeom>
        </p:spPr>
      </p:pic>
      <p:pic>
        <p:nvPicPr>
          <p:cNvPr id="22" name="Picture 21"/>
          <p:cNvPicPr>
            <a:picLocks noChangeAspect="1"/>
          </p:cNvPicPr>
          <p:nvPr/>
        </p:nvPicPr>
        <p:blipFill rotWithShape="1">
          <a:blip r:embed="rId3" cstate="print">
            <a:extLst>
              <a:ext uri="{28A0092B-C50C-407E-A947-70E740481C1C}">
                <a14:useLocalDpi xmlns:a14="http://schemas.microsoft.com/office/drawing/2010/main" val="0"/>
              </a:ext>
            </a:extLst>
          </a:blip>
          <a:srcRect l="173" t="22973" b="22973"/>
          <a:stretch/>
        </p:blipFill>
        <p:spPr>
          <a:xfrm rot="5400000">
            <a:off x="2606597" y="2208556"/>
            <a:ext cx="2818581" cy="1144678"/>
          </a:xfrm>
          <a:prstGeom prst="rect">
            <a:avLst/>
          </a:prstGeom>
        </p:spPr>
      </p:pic>
      <p:sp>
        <p:nvSpPr>
          <p:cNvPr id="21" name="Rectangle 20"/>
          <p:cNvSpPr/>
          <p:nvPr/>
        </p:nvSpPr>
        <p:spPr>
          <a:xfrm>
            <a:off x="2098515" y="1234957"/>
            <a:ext cx="1917372" cy="1366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9548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944376" y="4192382"/>
            <a:ext cx="1917372" cy="1366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quarter" idx="16"/>
          </p:nvPr>
        </p:nvSpPr>
        <p:spPr/>
        <p:txBody>
          <a:bodyPr/>
          <a:lstStyle/>
          <a:p>
            <a:r>
              <a:rPr lang="en-US" dirty="0">
                <a:solidFill>
                  <a:srgbClr val="FF0000"/>
                </a:solidFill>
                <a:latin typeface="Avenir LT Pro 45 Book" pitchFamily="34" charset="0"/>
                <a:cs typeface="Avenir LT Pro 45 Book"/>
              </a:rPr>
              <a:t>Museum Experience Assessment </a:t>
            </a:r>
          </a:p>
        </p:txBody>
      </p:sp>
      <p:sp>
        <p:nvSpPr>
          <p:cNvPr id="3" name="Text Placeholder 2"/>
          <p:cNvSpPr>
            <a:spLocks noGrp="1"/>
          </p:cNvSpPr>
          <p:nvPr>
            <p:ph type="body" sz="quarter" idx="14"/>
          </p:nvPr>
        </p:nvSpPr>
        <p:spPr/>
        <p:txBody>
          <a:bodyPr/>
          <a:lstStyle/>
          <a:p>
            <a:r>
              <a:rPr lang="en-US" dirty="0"/>
              <a:t>Finding you way</a:t>
            </a:r>
            <a:endParaRPr lang="en-US" sz="2000" dirty="0"/>
          </a:p>
        </p:txBody>
      </p:sp>
      <p:sp>
        <p:nvSpPr>
          <p:cNvPr id="21" name="Rectangle 20"/>
          <p:cNvSpPr/>
          <p:nvPr/>
        </p:nvSpPr>
        <p:spPr>
          <a:xfrm>
            <a:off x="2098515" y="1234957"/>
            <a:ext cx="1917372" cy="1366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2624" y="1434223"/>
            <a:ext cx="1918618" cy="1793371"/>
          </a:xfrm>
          <a:prstGeom prst="rect">
            <a:avLst/>
          </a:prstGeom>
        </p:spPr>
      </p:pic>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714569" y="1459946"/>
            <a:ext cx="1918619" cy="1741306"/>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839608" y="1378115"/>
            <a:ext cx="1918618" cy="1905586"/>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366745" y="1410657"/>
            <a:ext cx="1918616" cy="1839887"/>
          </a:xfrm>
          <a:prstGeom prst="rect">
            <a:avLst/>
          </a:prstGeom>
        </p:spPr>
      </p:pic>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516167" y="1457923"/>
            <a:ext cx="1918308" cy="1745667"/>
          </a:xfrm>
          <a:prstGeom prst="rect">
            <a:avLst/>
          </a:prstGeom>
        </p:spPr>
      </p:pic>
    </p:spTree>
    <p:extLst>
      <p:ext uri="{BB962C8B-B14F-4D97-AF65-F5344CB8AC3E}">
        <p14:creationId xmlns:p14="http://schemas.microsoft.com/office/powerpoint/2010/main" val="2575409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lucy.peterson\Downloads\20140929_09415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644" t="21659" r="22598" b="6025"/>
          <a:stretch/>
        </p:blipFill>
        <p:spPr bwMode="auto">
          <a:xfrm>
            <a:off x="271540" y="1291447"/>
            <a:ext cx="1732546" cy="19368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lucy.peterson\Downloads\20140929_094131.jpg"/>
          <p:cNvPicPr>
            <a:picLocks noChangeAspect="1" noChangeArrowheads="1"/>
          </p:cNvPicPr>
          <p:nvPr/>
        </p:nvPicPr>
        <p:blipFill rotWithShape="1">
          <a:blip r:embed="rId3">
            <a:extLst>
              <a:ext uri="{28A0092B-C50C-407E-A947-70E740481C1C}">
                <a14:useLocalDpi xmlns:a14="http://schemas.microsoft.com/office/drawing/2010/main" val="0"/>
              </a:ext>
            </a:extLst>
          </a:blip>
          <a:srcRect l="51061" t="49988" r="23992" b="16671"/>
          <a:stretch/>
        </p:blipFill>
        <p:spPr bwMode="auto">
          <a:xfrm>
            <a:off x="7431110" y="1305520"/>
            <a:ext cx="1638495" cy="1898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lucy.peterson\Downloads\20140929_09420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064" y="1292266"/>
            <a:ext cx="1650305" cy="191145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29791" y="730810"/>
            <a:ext cx="2765501" cy="523220"/>
          </a:xfrm>
          <a:prstGeom prst="rect">
            <a:avLst/>
          </a:prstGeom>
          <a:noFill/>
        </p:spPr>
        <p:txBody>
          <a:bodyPr wrap="none" rtlCol="0">
            <a:spAutoFit/>
          </a:bodyPr>
          <a:lstStyle/>
          <a:p>
            <a:r>
              <a:rPr lang="en-US" sz="2800" dirty="0">
                <a:latin typeface="Avenir LT Pro 35 Light" pitchFamily="34" charset="0"/>
              </a:rPr>
              <a:t>Our curb appeal</a:t>
            </a:r>
          </a:p>
        </p:txBody>
      </p:sp>
      <p:pic>
        <p:nvPicPr>
          <p:cNvPr id="11" name="Picture 10" descr="Broken Pole Light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3498" y="1283136"/>
            <a:ext cx="1606981" cy="1933836"/>
          </a:xfrm>
          <a:prstGeom prst="rect">
            <a:avLst/>
          </a:prstGeom>
        </p:spPr>
      </p:pic>
      <p:pic>
        <p:nvPicPr>
          <p:cNvPr id="12" name="Picture 11" descr="Sculpture Missing.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1505" y="1304146"/>
            <a:ext cx="1970977" cy="1911452"/>
          </a:xfrm>
          <a:prstGeom prst="rect">
            <a:avLst/>
          </a:prstGeom>
        </p:spPr>
      </p:pic>
      <p:sp>
        <p:nvSpPr>
          <p:cNvPr id="13" name="Text Placeholder 3"/>
          <p:cNvSpPr txBox="1">
            <a:spLocks/>
          </p:cNvSpPr>
          <p:nvPr/>
        </p:nvSpPr>
        <p:spPr>
          <a:xfrm>
            <a:off x="0" y="4832742"/>
            <a:ext cx="7508240" cy="62151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solidFill>
                  <a:srgbClr val="FF0000"/>
                </a:solidFill>
                <a:latin typeface="Avenir LT Pro 45 Book" pitchFamily="34" charset="0"/>
                <a:cs typeface="Avenir LT Pro 45 Book"/>
              </a:rPr>
              <a:t>Museum Experience Assessment </a:t>
            </a:r>
          </a:p>
        </p:txBody>
      </p:sp>
    </p:spTree>
    <p:extLst>
      <p:ext uri="{BB962C8B-B14F-4D97-AF65-F5344CB8AC3E}">
        <p14:creationId xmlns:p14="http://schemas.microsoft.com/office/powerpoint/2010/main" val="2890897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a:latin typeface="Avenir LT Pro 65 Medium" pitchFamily="34" charset="0"/>
              </a:rPr>
              <a:t>Step 2 The Workshop</a:t>
            </a:r>
          </a:p>
        </p:txBody>
      </p:sp>
      <p:sp>
        <p:nvSpPr>
          <p:cNvPr id="3" name="Content Placeholder 2"/>
          <p:cNvSpPr>
            <a:spLocks noGrp="1"/>
          </p:cNvSpPr>
          <p:nvPr>
            <p:ph idx="1"/>
          </p:nvPr>
        </p:nvSpPr>
        <p:spPr/>
        <p:txBody>
          <a:bodyPr/>
          <a:lstStyle/>
          <a:p>
            <a:pPr marL="0" indent="0">
              <a:buNone/>
            </a:pPr>
            <a:r>
              <a:rPr lang="en-US" sz="2800" dirty="0">
                <a:latin typeface="Avenir LT Pro 35 Light" pitchFamily="34" charset="0"/>
              </a:rPr>
              <a:t>Get the right people in the room</a:t>
            </a:r>
          </a:p>
          <a:p>
            <a:pPr marL="0" indent="0">
              <a:buNone/>
            </a:pPr>
            <a:r>
              <a:rPr lang="en-US" sz="2800" dirty="0">
                <a:latin typeface="Avenir LT Pro 35 Light" pitchFamily="34" charset="0"/>
              </a:rPr>
              <a:t>	Diverse perspectives and insights</a:t>
            </a:r>
          </a:p>
          <a:p>
            <a:pPr marL="0" indent="0">
              <a:buNone/>
            </a:pPr>
            <a:r>
              <a:rPr lang="en-US" sz="2800" dirty="0">
                <a:latin typeface="Avenir LT Pro 35 Light" pitchFamily="34" charset="0"/>
              </a:rPr>
              <a:t>	Senior staff buy </a:t>
            </a:r>
            <a:r>
              <a:rPr lang="en-US" sz="2800" dirty="0" smtClean="0">
                <a:latin typeface="Avenir LT Pro 35 Light" pitchFamily="34" charset="0"/>
              </a:rPr>
              <a:t>in</a:t>
            </a:r>
          </a:p>
          <a:p>
            <a:pPr marL="0" indent="0">
              <a:buNone/>
            </a:pPr>
            <a:endParaRPr lang="en-US" sz="2800" dirty="0">
              <a:latin typeface="Avenir LT Pro 35 Light" pitchFamily="34" charset="0"/>
            </a:endParaRPr>
          </a:p>
          <a:p>
            <a:pPr marL="0" indent="0">
              <a:buNone/>
            </a:pPr>
            <a:r>
              <a:rPr lang="en-US" sz="2800" dirty="0">
                <a:latin typeface="Avenir LT Pro 35 Light" pitchFamily="34" charset="0"/>
              </a:rPr>
              <a:t>Give yourself enough time</a:t>
            </a:r>
          </a:p>
          <a:p>
            <a:pPr marL="0" indent="0">
              <a:buNone/>
            </a:pPr>
            <a:r>
              <a:rPr lang="en-US" sz="2800" dirty="0">
                <a:latin typeface="Avenir LT Pro 35 Light" pitchFamily="34" charset="0"/>
              </a:rPr>
              <a:t>	Make it fun!</a:t>
            </a:r>
          </a:p>
          <a:p>
            <a:pPr marL="0" indent="0">
              <a:buNone/>
            </a:pPr>
            <a:endParaRPr lang="en-US" dirty="0"/>
          </a:p>
        </p:txBody>
      </p:sp>
    </p:spTree>
    <p:extLst>
      <p:ext uri="{BB962C8B-B14F-4D97-AF65-F5344CB8AC3E}">
        <p14:creationId xmlns:p14="http://schemas.microsoft.com/office/powerpoint/2010/main" val="1096149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3"/>
          </p:nvPr>
        </p:nvPicPr>
        <p:blipFill>
          <a:blip r:embed="rId2"/>
          <a:srcRect t="9412" b="9412"/>
          <a:stretch>
            <a:fillRect/>
          </a:stretch>
        </p:blipFill>
        <p:spPr/>
      </p:pic>
      <p:sp>
        <p:nvSpPr>
          <p:cNvPr id="7" name="Text Placeholder 6"/>
          <p:cNvSpPr>
            <a:spLocks noGrp="1"/>
          </p:cNvSpPr>
          <p:nvPr>
            <p:ph type="body" sz="quarter" idx="14"/>
          </p:nvPr>
        </p:nvSpPr>
        <p:spPr/>
        <p:txBody>
          <a:bodyPr/>
          <a:lstStyle/>
          <a:p>
            <a:r>
              <a:rPr lang="en-US" dirty="0"/>
              <a:t>Workshop Prep</a:t>
            </a:r>
          </a:p>
        </p:txBody>
      </p:sp>
      <p:sp>
        <p:nvSpPr>
          <p:cNvPr id="8" name="Text Placeholder 7"/>
          <p:cNvSpPr>
            <a:spLocks noGrp="1"/>
          </p:cNvSpPr>
          <p:nvPr>
            <p:ph type="body" sz="quarter" idx="15"/>
          </p:nvPr>
        </p:nvSpPr>
        <p:spPr/>
        <p:txBody>
          <a:bodyPr/>
          <a:lstStyle/>
          <a:p>
            <a:r>
              <a:rPr lang="en-US" dirty="0"/>
              <a:t>Planning is key to a successful mapping workshop</a:t>
            </a:r>
          </a:p>
        </p:txBody>
      </p:sp>
    </p:spTree>
    <p:extLst>
      <p:ext uri="{BB962C8B-B14F-4D97-AF65-F5344CB8AC3E}">
        <p14:creationId xmlns:p14="http://schemas.microsoft.com/office/powerpoint/2010/main" val="2830806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0" y="3951114"/>
            <a:ext cx="8047182" cy="794924"/>
          </a:xfrm>
        </p:spPr>
        <p:txBody>
          <a:bodyPr/>
          <a:lstStyle/>
          <a:p>
            <a:r>
              <a:rPr lang="en-US" dirty="0"/>
              <a:t>Understanding your organization and what information you have.  Know what you know.  Use the data at your disposal to identify the audience groups to use in your workshop.</a:t>
            </a:r>
          </a:p>
        </p:txBody>
      </p:sp>
      <p:sp>
        <p:nvSpPr>
          <p:cNvPr id="7" name="Text Placeholder 6"/>
          <p:cNvSpPr>
            <a:spLocks noGrp="1"/>
          </p:cNvSpPr>
          <p:nvPr>
            <p:ph type="body" sz="quarter" idx="11"/>
          </p:nvPr>
        </p:nvSpPr>
        <p:spPr/>
        <p:txBody>
          <a:bodyPr/>
          <a:lstStyle/>
          <a:p>
            <a:pPr marL="0" indent="0">
              <a:buNone/>
            </a:pPr>
            <a:r>
              <a:rPr lang="en-US" sz="2800" dirty="0"/>
              <a:t>Audience Segments</a:t>
            </a:r>
          </a:p>
          <a:p>
            <a:pPr marL="0" indent="0">
              <a:buNone/>
            </a:pPr>
            <a:endParaRPr lang="en-US" dirty="0"/>
          </a:p>
          <a:p>
            <a:pPr marL="0" indent="0">
              <a:buNone/>
            </a:pPr>
            <a:r>
              <a:rPr lang="en-US" dirty="0"/>
              <a:t>Visitor personas</a:t>
            </a:r>
          </a:p>
          <a:p>
            <a:pPr marL="0" indent="0">
              <a:buNone/>
            </a:pPr>
            <a:endParaRPr lang="en-US" dirty="0"/>
          </a:p>
          <a:p>
            <a:pPr marL="0" indent="0">
              <a:buNone/>
            </a:pPr>
            <a:r>
              <a:rPr lang="en-US" dirty="0"/>
              <a:t>Visitor demographics</a:t>
            </a:r>
          </a:p>
          <a:p>
            <a:pPr marL="0" indent="0">
              <a:buNone/>
            </a:pPr>
            <a:endParaRPr lang="en-US" dirty="0"/>
          </a:p>
          <a:p>
            <a:pPr marL="0" indent="0">
              <a:buNone/>
            </a:pPr>
            <a:r>
              <a:rPr lang="en-US" dirty="0"/>
              <a:t>Visitor types</a:t>
            </a:r>
          </a:p>
          <a:p>
            <a:pPr marL="0" indent="0">
              <a:buNone/>
            </a:pPr>
            <a:endParaRPr lang="en-US" dirty="0"/>
          </a:p>
          <a:p>
            <a:pPr marL="0" indent="0">
              <a:buNone/>
            </a:pPr>
            <a:endParaRPr lang="en-US" dirty="0"/>
          </a:p>
          <a:p>
            <a:pPr marL="0" indent="0">
              <a:buNone/>
            </a:pPr>
            <a:endParaRPr lang="en-US" dirty="0"/>
          </a:p>
        </p:txBody>
      </p:sp>
      <p:pic>
        <p:nvPicPr>
          <p:cNvPr id="10" name="Picture Placeholder 9"/>
          <p:cNvPicPr>
            <a:picLocks noGrp="1" noChangeAspect="1"/>
          </p:cNvPicPr>
          <p:nvPr>
            <p:ph type="pic" sz="quarter" idx="13"/>
          </p:nvPr>
        </p:nvPicPr>
        <p:blipFill>
          <a:blip r:embed="rId2"/>
          <a:srcRect l="8944" r="8944"/>
          <a:stretch>
            <a:fillRect/>
          </a:stretch>
        </p:blipFill>
        <p:spPr>
          <a:xfrm>
            <a:off x="0" y="0"/>
            <a:ext cx="4579043" cy="3729183"/>
          </a:xfrm>
        </p:spPr>
      </p:pic>
    </p:spTree>
    <p:extLst>
      <p:ext uri="{BB962C8B-B14F-4D97-AF65-F5344CB8AC3E}">
        <p14:creationId xmlns:p14="http://schemas.microsoft.com/office/powerpoint/2010/main" val="3229843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0" y="4093394"/>
            <a:ext cx="8047182" cy="794924"/>
          </a:xfrm>
        </p:spPr>
        <p:txBody>
          <a:bodyPr/>
          <a:lstStyle/>
          <a:p>
            <a:r>
              <a:rPr lang="en-US" dirty="0"/>
              <a:t>The Stages are the elements of the journey that every visitors encounters.  The moments from beginning to end that the visitor experiences with your organization.</a:t>
            </a:r>
          </a:p>
        </p:txBody>
      </p:sp>
      <p:sp>
        <p:nvSpPr>
          <p:cNvPr id="6" name="Text Placeholder 5"/>
          <p:cNvSpPr>
            <a:spLocks noGrp="1"/>
          </p:cNvSpPr>
          <p:nvPr>
            <p:ph type="body" sz="quarter" idx="11"/>
          </p:nvPr>
        </p:nvSpPr>
        <p:spPr>
          <a:xfrm>
            <a:off x="4856706" y="368842"/>
            <a:ext cx="4032113" cy="3871830"/>
          </a:xfrm>
        </p:spPr>
        <p:txBody>
          <a:bodyPr/>
          <a:lstStyle/>
          <a:p>
            <a:pPr marL="0" indent="0">
              <a:buNone/>
            </a:pPr>
            <a:r>
              <a:rPr lang="en-US" sz="2800" dirty="0"/>
              <a:t>The Stages</a:t>
            </a:r>
          </a:p>
          <a:p>
            <a:pPr marL="0" indent="0">
              <a:buNone/>
            </a:pPr>
            <a:endParaRPr lang="en-US" dirty="0"/>
          </a:p>
          <a:p>
            <a:pPr marL="0" indent="0">
              <a:buNone/>
            </a:pPr>
            <a:r>
              <a:rPr lang="en-US" dirty="0"/>
              <a:t>Discover</a:t>
            </a:r>
          </a:p>
          <a:p>
            <a:pPr marL="0" indent="0">
              <a:buNone/>
            </a:pPr>
            <a:endParaRPr lang="en-US" sz="1000" dirty="0"/>
          </a:p>
          <a:p>
            <a:pPr marL="0" indent="0">
              <a:buNone/>
            </a:pPr>
            <a:r>
              <a:rPr lang="en-US" dirty="0"/>
              <a:t>Plan</a:t>
            </a:r>
          </a:p>
          <a:p>
            <a:pPr marL="0" indent="0">
              <a:buNone/>
            </a:pPr>
            <a:endParaRPr lang="en-US" sz="1000" dirty="0"/>
          </a:p>
          <a:p>
            <a:pPr marL="0" indent="0">
              <a:buNone/>
            </a:pPr>
            <a:r>
              <a:rPr lang="en-US" dirty="0"/>
              <a:t>Travel</a:t>
            </a:r>
          </a:p>
          <a:p>
            <a:pPr marL="0" indent="0">
              <a:buNone/>
            </a:pPr>
            <a:endParaRPr lang="en-US" sz="1000" dirty="0"/>
          </a:p>
          <a:p>
            <a:pPr marL="0" indent="0">
              <a:buNone/>
            </a:pPr>
            <a:r>
              <a:rPr lang="en-US" dirty="0"/>
              <a:t>Enter</a:t>
            </a:r>
          </a:p>
          <a:p>
            <a:pPr marL="0" indent="0">
              <a:buNone/>
            </a:pPr>
            <a:endParaRPr lang="en-US" sz="1000" dirty="0"/>
          </a:p>
          <a:p>
            <a:pPr marL="0" indent="0">
              <a:buNone/>
            </a:pPr>
            <a:r>
              <a:rPr lang="en-US" dirty="0"/>
              <a:t>Participate</a:t>
            </a:r>
          </a:p>
          <a:p>
            <a:pPr marL="0" indent="0">
              <a:buNone/>
            </a:pPr>
            <a:endParaRPr lang="en-US" sz="1000" dirty="0"/>
          </a:p>
          <a:p>
            <a:pPr marL="0" indent="0">
              <a:buNone/>
            </a:pPr>
            <a:r>
              <a:rPr lang="en-US" dirty="0"/>
              <a:t>Exit</a:t>
            </a:r>
          </a:p>
          <a:p>
            <a:pPr marL="0" indent="0">
              <a:buNone/>
            </a:pPr>
            <a:endParaRPr lang="en-US" sz="1000" dirty="0"/>
          </a:p>
          <a:p>
            <a:pPr marL="0" indent="0">
              <a:buNone/>
            </a:pPr>
            <a:r>
              <a:rPr lang="en-US" dirty="0"/>
              <a:t>Reflect</a:t>
            </a:r>
          </a:p>
        </p:txBody>
      </p:sp>
      <p:pic>
        <p:nvPicPr>
          <p:cNvPr id="9" name="Picture Placeholder 8"/>
          <p:cNvPicPr>
            <a:picLocks noGrp="1" noChangeAspect="1"/>
          </p:cNvPicPr>
          <p:nvPr>
            <p:ph type="pic" sz="quarter" idx="13"/>
          </p:nvPr>
        </p:nvPicPr>
        <p:blipFill>
          <a:blip r:embed="rId2"/>
          <a:srcRect l="3956" r="3956"/>
          <a:stretch>
            <a:fillRect/>
          </a:stretch>
        </p:blipFill>
        <p:spPr>
          <a:xfrm>
            <a:off x="0" y="0"/>
            <a:ext cx="4856706" cy="3955312"/>
          </a:xfrm>
        </p:spPr>
      </p:pic>
    </p:spTree>
    <p:extLst>
      <p:ext uri="{BB962C8B-B14F-4D97-AF65-F5344CB8AC3E}">
        <p14:creationId xmlns:p14="http://schemas.microsoft.com/office/powerpoint/2010/main" val="2818639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alexa.linton\Desktop\VEC Map JS FINAL (2).jpg"/>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t="16461" b="16461"/>
          <a:stretch>
            <a:fillRect/>
          </a:stretch>
        </p:blipFill>
        <p:spPr bwMode="auto">
          <a:xfrm>
            <a:off x="115050" y="1204581"/>
            <a:ext cx="8907830" cy="386624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3" name="Text Placeholder 3"/>
          <p:cNvSpPr>
            <a:spLocks noGrp="1"/>
          </p:cNvSpPr>
          <p:nvPr>
            <p:ph type="body" sz="quarter" idx="14"/>
          </p:nvPr>
        </p:nvSpPr>
        <p:spPr>
          <a:xfrm>
            <a:off x="-1" y="54495"/>
            <a:ext cx="7719237" cy="1062200"/>
          </a:xfrm>
        </p:spPr>
        <p:txBody>
          <a:bodyPr/>
          <a:lstStyle/>
          <a:p>
            <a:r>
              <a:rPr lang="en-US" dirty="0">
                <a:solidFill>
                  <a:schemeClr val="tx1"/>
                </a:solidFill>
              </a:rPr>
              <a:t>The Touchpoints</a:t>
            </a:r>
          </a:p>
          <a:p>
            <a:pPr>
              <a:lnSpc>
                <a:spcPct val="100000"/>
              </a:lnSpc>
            </a:pPr>
            <a:r>
              <a:rPr lang="en-US" sz="1400" dirty="0">
                <a:solidFill>
                  <a:schemeClr val="tx1"/>
                </a:solidFill>
              </a:rPr>
              <a:t>A touchpoint is HOW a visitor interacts with your organization at each stage of the </a:t>
            </a:r>
            <a:r>
              <a:rPr lang="en-US" sz="1400" dirty="0" smtClean="0">
                <a:solidFill>
                  <a:schemeClr val="tx1"/>
                </a:solidFill>
              </a:rPr>
              <a:t>journey. This </a:t>
            </a:r>
            <a:r>
              <a:rPr lang="en-US" sz="1400" dirty="0">
                <a:solidFill>
                  <a:schemeClr val="tx1"/>
                </a:solidFill>
              </a:rPr>
              <a:t>is where each of us are different.  These touchpoints are unique to your organization</a:t>
            </a:r>
            <a:r>
              <a:rPr lang="en-US" sz="1400" dirty="0" smtClean="0">
                <a:solidFill>
                  <a:schemeClr val="tx1"/>
                </a:solidFill>
              </a:rPr>
              <a:t>. </a:t>
            </a:r>
            <a:r>
              <a:rPr lang="en-US" sz="1400" dirty="0">
                <a:solidFill>
                  <a:schemeClr val="tx1"/>
                </a:solidFill>
              </a:rPr>
              <a:t>There is overlap but think about these specific to your experience.</a:t>
            </a:r>
          </a:p>
        </p:txBody>
      </p:sp>
    </p:spTree>
    <p:extLst>
      <p:ext uri="{BB962C8B-B14F-4D97-AF65-F5344CB8AC3E}">
        <p14:creationId xmlns:p14="http://schemas.microsoft.com/office/powerpoint/2010/main" val="7007302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4103613"/>
            <a:ext cx="8047182" cy="794924"/>
          </a:xfrm>
        </p:spPr>
        <p:txBody>
          <a:bodyPr/>
          <a:lstStyle/>
          <a:p>
            <a:r>
              <a:rPr lang="en-US" dirty="0"/>
              <a:t>Use the building blocks to provide structure to the journey map process.  These help to center the discussion of the staff working on the journey.</a:t>
            </a:r>
          </a:p>
        </p:txBody>
      </p:sp>
      <p:sp>
        <p:nvSpPr>
          <p:cNvPr id="3" name="Text Placeholder 2"/>
          <p:cNvSpPr>
            <a:spLocks noGrp="1"/>
          </p:cNvSpPr>
          <p:nvPr>
            <p:ph type="body" sz="quarter" idx="11"/>
          </p:nvPr>
        </p:nvSpPr>
        <p:spPr>
          <a:xfrm>
            <a:off x="4228508" y="654692"/>
            <a:ext cx="4606635" cy="3001819"/>
          </a:xfrm>
        </p:spPr>
        <p:txBody>
          <a:bodyPr/>
          <a:lstStyle/>
          <a:p>
            <a:pPr marL="0" indent="0">
              <a:buNone/>
            </a:pPr>
            <a:r>
              <a:rPr lang="en-US" sz="2800" dirty="0"/>
              <a:t>The Building Blocks</a:t>
            </a:r>
          </a:p>
          <a:p>
            <a:pPr marL="0" indent="0">
              <a:buNone/>
            </a:pPr>
            <a:endParaRPr lang="en-US" dirty="0"/>
          </a:p>
          <a:p>
            <a:pPr marL="0" indent="0">
              <a:buNone/>
            </a:pPr>
            <a:r>
              <a:rPr lang="en-US" dirty="0"/>
              <a:t>Actions</a:t>
            </a:r>
          </a:p>
          <a:p>
            <a:pPr marL="0" indent="0">
              <a:buNone/>
            </a:pPr>
            <a:r>
              <a:rPr lang="en-US" dirty="0"/>
              <a:t>Needs</a:t>
            </a:r>
          </a:p>
          <a:p>
            <a:pPr marL="0" indent="0">
              <a:buNone/>
            </a:pPr>
            <a:r>
              <a:rPr lang="en-US" dirty="0"/>
              <a:t>Emotions</a:t>
            </a:r>
          </a:p>
          <a:p>
            <a:pPr marL="0" indent="0">
              <a:buNone/>
            </a:pPr>
            <a:r>
              <a:rPr lang="en-US" dirty="0"/>
              <a:t>Highlights</a:t>
            </a:r>
          </a:p>
          <a:p>
            <a:pPr marL="0" indent="0">
              <a:buNone/>
            </a:pPr>
            <a:r>
              <a:rPr lang="en-US" dirty="0"/>
              <a:t>Pain points</a:t>
            </a:r>
          </a:p>
          <a:p>
            <a:pPr marL="0" indent="0">
              <a:buNone/>
            </a:pPr>
            <a:endParaRPr lang="en-US" dirty="0"/>
          </a:p>
          <a:p>
            <a:pPr marL="0" indent="0">
              <a:buNone/>
            </a:pPr>
            <a:endParaRPr lang="en-US" dirty="0"/>
          </a:p>
        </p:txBody>
      </p:sp>
      <p:pic>
        <p:nvPicPr>
          <p:cNvPr id="8" name="Picture Placeholder 7"/>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702456" y="0"/>
            <a:ext cx="2961200" cy="4254821"/>
          </a:xfrm>
        </p:spPr>
      </p:pic>
    </p:spTree>
    <p:extLst>
      <p:ext uri="{BB962C8B-B14F-4D97-AF65-F5344CB8AC3E}">
        <p14:creationId xmlns:p14="http://schemas.microsoft.com/office/powerpoint/2010/main" val="35969058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0" y="371479"/>
            <a:ext cx="7508240" cy="1000123"/>
          </a:xfrm>
        </p:spPr>
        <p:txBody>
          <a:bodyPr/>
          <a:lstStyle/>
          <a:p>
            <a:r>
              <a:rPr lang="en-US" dirty="0">
                <a:latin typeface="Avenir LT Pro 45 Book" pitchFamily="34" charset="0"/>
              </a:rPr>
              <a:t>Build your journey </a:t>
            </a:r>
          </a:p>
        </p:txBody>
      </p:sp>
      <p:pic>
        <p:nvPicPr>
          <p:cNvPr id="4" name="Picture Placeholder 3"/>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12" r="212"/>
          <a:stretch>
            <a:fillRect/>
          </a:stretch>
        </p:blipFill>
        <p:spPr/>
      </p:pic>
    </p:spTree>
    <p:extLst>
      <p:ext uri="{BB962C8B-B14F-4D97-AF65-F5344CB8AC3E}">
        <p14:creationId xmlns:p14="http://schemas.microsoft.com/office/powerpoint/2010/main" val="22394065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0" y="371479"/>
            <a:ext cx="7508240" cy="1000123"/>
          </a:xfrm>
        </p:spPr>
        <p:txBody>
          <a:bodyPr/>
          <a:lstStyle/>
          <a:p>
            <a:r>
              <a:rPr lang="en-US" dirty="0">
                <a:solidFill>
                  <a:schemeClr val="tx1"/>
                </a:solidFill>
                <a:latin typeface="Avenir LT Pro 45 Book"/>
              </a:rPr>
              <a:t>Visitor Experience Map</a:t>
            </a:r>
          </a:p>
        </p:txBody>
      </p:sp>
      <p:sp>
        <p:nvSpPr>
          <p:cNvPr id="2" name="Picture Placeholder 1"/>
          <p:cNvSpPr>
            <a:spLocks noGrp="1"/>
          </p:cNvSpPr>
          <p:nvPr>
            <p:ph type="pic" sz="quarter" idx="13"/>
          </p:nvPr>
        </p:nvSpPr>
        <p:spPr/>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49" y="1371602"/>
            <a:ext cx="9140302" cy="3771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5106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l"/>
            <a:r>
              <a:rPr lang="en-US" sz="3200" dirty="0">
                <a:latin typeface="Avenir LT Pro 65 Medium" pitchFamily="34" charset="0"/>
              </a:rPr>
              <a:t>Step 3 – Create your story</a:t>
            </a:r>
          </a:p>
        </p:txBody>
      </p:sp>
      <p:sp>
        <p:nvSpPr>
          <p:cNvPr id="9" name="Content Placeholder 8"/>
          <p:cNvSpPr>
            <a:spLocks noGrp="1"/>
          </p:cNvSpPr>
          <p:nvPr>
            <p:ph idx="1"/>
          </p:nvPr>
        </p:nvSpPr>
        <p:spPr>
          <a:xfrm>
            <a:off x="457200" y="1218319"/>
            <a:ext cx="8229600" cy="3394472"/>
          </a:xfrm>
        </p:spPr>
        <p:txBody>
          <a:bodyPr/>
          <a:lstStyle/>
          <a:p>
            <a:pPr marL="0" indent="0">
              <a:buNone/>
            </a:pPr>
            <a:r>
              <a:rPr lang="en-US" sz="2800" dirty="0">
                <a:latin typeface="Avenir LT Pro 35 Light" pitchFamily="34" charset="0"/>
              </a:rPr>
              <a:t>Identify the areas of overlap by segment</a:t>
            </a:r>
          </a:p>
          <a:p>
            <a:pPr marL="0" indent="0">
              <a:buNone/>
            </a:pPr>
            <a:endParaRPr lang="en-US" sz="2800" dirty="0">
              <a:latin typeface="Avenir LT Pro 35 Light" pitchFamily="34" charset="0"/>
            </a:endParaRPr>
          </a:p>
          <a:p>
            <a:pPr marL="0" indent="0">
              <a:buNone/>
            </a:pPr>
            <a:r>
              <a:rPr lang="en-US" sz="2800" dirty="0">
                <a:latin typeface="Avenir LT Pro 35 Light" pitchFamily="34" charset="0"/>
              </a:rPr>
              <a:t>Establish priorities around your pain points</a:t>
            </a:r>
          </a:p>
          <a:p>
            <a:pPr marL="0" indent="0">
              <a:buNone/>
            </a:pPr>
            <a:endParaRPr lang="en-US" sz="2800" dirty="0">
              <a:latin typeface="Avenir LT Pro 35 Light" pitchFamily="34" charset="0"/>
            </a:endParaRPr>
          </a:p>
          <a:p>
            <a:pPr marL="0" indent="0">
              <a:buNone/>
            </a:pPr>
            <a:r>
              <a:rPr lang="en-US" sz="2800" dirty="0">
                <a:latin typeface="Avenir LT Pro 35 Light" pitchFamily="34" charset="0"/>
              </a:rPr>
              <a:t>Highlight what is working</a:t>
            </a:r>
          </a:p>
        </p:txBody>
      </p:sp>
    </p:spTree>
    <p:extLst>
      <p:ext uri="{BB962C8B-B14F-4D97-AF65-F5344CB8AC3E}">
        <p14:creationId xmlns:p14="http://schemas.microsoft.com/office/powerpoint/2010/main" val="61249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a:latin typeface="Avenir LT Pro 65 Medium" pitchFamily="34" charset="0"/>
              </a:rPr>
              <a:t>Step 4 – Use it / Share it</a:t>
            </a:r>
          </a:p>
        </p:txBody>
      </p:sp>
      <p:sp>
        <p:nvSpPr>
          <p:cNvPr id="3" name="Content Placeholder 2"/>
          <p:cNvSpPr>
            <a:spLocks noGrp="1"/>
          </p:cNvSpPr>
          <p:nvPr>
            <p:ph idx="1"/>
          </p:nvPr>
        </p:nvSpPr>
        <p:spPr>
          <a:xfrm>
            <a:off x="457200" y="1200151"/>
            <a:ext cx="8229600" cy="3658928"/>
          </a:xfrm>
        </p:spPr>
        <p:txBody>
          <a:bodyPr/>
          <a:lstStyle/>
          <a:p>
            <a:pPr marL="0" indent="0">
              <a:buNone/>
            </a:pPr>
            <a:r>
              <a:rPr lang="en-US" sz="2800" dirty="0">
                <a:latin typeface="Avenir LT Pro 35 Light" pitchFamily="34" charset="0"/>
              </a:rPr>
              <a:t>Figure out how to represent the journey </a:t>
            </a:r>
            <a:r>
              <a:rPr lang="en-US" sz="2800" dirty="0" smtClean="0">
                <a:latin typeface="Avenir LT Pro 35 Light" pitchFamily="34" charset="0"/>
              </a:rPr>
              <a:t>graphically</a:t>
            </a:r>
          </a:p>
          <a:p>
            <a:pPr marL="0" indent="0">
              <a:buNone/>
            </a:pPr>
            <a:endParaRPr lang="en-US" sz="2800" dirty="0">
              <a:latin typeface="Avenir LT Pro 35 Light" pitchFamily="34" charset="0"/>
            </a:endParaRPr>
          </a:p>
          <a:p>
            <a:pPr marL="0" indent="0">
              <a:buNone/>
            </a:pPr>
            <a:r>
              <a:rPr lang="en-US" sz="2800" dirty="0">
                <a:latin typeface="Avenir LT Pro 35 Light" pitchFamily="34" charset="0"/>
              </a:rPr>
              <a:t>Use image to tell your </a:t>
            </a:r>
            <a:r>
              <a:rPr lang="en-US" sz="2800" dirty="0" smtClean="0">
                <a:latin typeface="Avenir LT Pro 35 Light" pitchFamily="34" charset="0"/>
              </a:rPr>
              <a:t>story</a:t>
            </a:r>
          </a:p>
          <a:p>
            <a:pPr marL="0" indent="0">
              <a:buNone/>
            </a:pPr>
            <a:endParaRPr lang="en-US" sz="2800" dirty="0">
              <a:latin typeface="Avenir LT Pro 35 Light" pitchFamily="34" charset="0"/>
            </a:endParaRPr>
          </a:p>
          <a:p>
            <a:pPr marL="0" indent="0">
              <a:buNone/>
            </a:pPr>
            <a:r>
              <a:rPr lang="en-US" sz="2800" dirty="0">
                <a:latin typeface="Avenir LT Pro 35 Light" pitchFamily="34" charset="0"/>
              </a:rPr>
              <a:t>Share it at department meetings, planning sessions, staff training.  Use it as much as you can.</a:t>
            </a:r>
          </a:p>
        </p:txBody>
      </p:sp>
    </p:spTree>
    <p:extLst>
      <p:ext uri="{BB962C8B-B14F-4D97-AF65-F5344CB8AC3E}">
        <p14:creationId xmlns:p14="http://schemas.microsoft.com/office/powerpoint/2010/main" val="912890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4841" y="617649"/>
            <a:ext cx="7625150" cy="3738121"/>
          </a:xfrm>
        </p:spPr>
      </p:pic>
    </p:spTree>
    <p:extLst>
      <p:ext uri="{BB962C8B-B14F-4D97-AF65-F5344CB8AC3E}">
        <p14:creationId xmlns:p14="http://schemas.microsoft.com/office/powerpoint/2010/main" val="2973980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pPr marL="0" indent="0">
              <a:buNone/>
            </a:pPr>
            <a:r>
              <a:rPr lang="en-US" dirty="0">
                <a:latin typeface="Avenir LT Pro 65 Medium" pitchFamily="34" charset="0"/>
              </a:rPr>
              <a:t>Step 1 – Research</a:t>
            </a:r>
          </a:p>
          <a:p>
            <a:pPr marL="0" indent="0">
              <a:buNone/>
            </a:pPr>
            <a:endParaRPr lang="en-US" dirty="0">
              <a:latin typeface="Avenir LT Pro 65 Medium" pitchFamily="34" charset="0"/>
            </a:endParaRPr>
          </a:p>
          <a:p>
            <a:pPr marL="0" indent="0">
              <a:buNone/>
            </a:pPr>
            <a:r>
              <a:rPr lang="en-US" dirty="0">
                <a:latin typeface="Avenir LT Pro 65 Medium" pitchFamily="34" charset="0"/>
              </a:rPr>
              <a:t>Step 2 – Workshop </a:t>
            </a:r>
          </a:p>
          <a:p>
            <a:pPr marL="0" indent="0">
              <a:buNone/>
            </a:pPr>
            <a:endParaRPr lang="en-US" dirty="0">
              <a:latin typeface="Avenir LT Pro 65 Medium" pitchFamily="34" charset="0"/>
            </a:endParaRPr>
          </a:p>
          <a:p>
            <a:pPr marL="0" indent="0">
              <a:buNone/>
            </a:pPr>
            <a:r>
              <a:rPr lang="en-US" dirty="0">
                <a:latin typeface="Avenir LT Pro 65 Medium" pitchFamily="34" charset="0"/>
              </a:rPr>
              <a:t>Step 3 – Create your story</a:t>
            </a:r>
          </a:p>
          <a:p>
            <a:pPr marL="0" indent="0">
              <a:buNone/>
            </a:pPr>
            <a:endParaRPr lang="en-US" dirty="0">
              <a:latin typeface="Avenir LT Pro 65 Medium" pitchFamily="34" charset="0"/>
            </a:endParaRPr>
          </a:p>
          <a:p>
            <a:pPr marL="0" indent="0">
              <a:buNone/>
            </a:pPr>
            <a:r>
              <a:rPr lang="en-US" dirty="0">
                <a:latin typeface="Avenir LT Pro 65 Medium" pitchFamily="34" charset="0"/>
              </a:rPr>
              <a:t>Step 4 – Use it / Share it</a:t>
            </a:r>
            <a:endParaRPr lang="en-US" dirty="0"/>
          </a:p>
          <a:p>
            <a:pPr marL="0" indent="0">
              <a:buNone/>
            </a:pPr>
            <a:endParaRPr lang="en-US" dirty="0"/>
          </a:p>
        </p:txBody>
      </p:sp>
      <p:pic>
        <p:nvPicPr>
          <p:cNvPr id="6" name="Picture Placeholder 5"/>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764" r="764"/>
          <a:stretch>
            <a:fillRect/>
          </a:stretch>
        </p:blipFill>
        <p:spPr/>
      </p:pic>
    </p:spTree>
    <p:extLst>
      <p:ext uri="{BB962C8B-B14F-4D97-AF65-F5344CB8AC3E}">
        <p14:creationId xmlns:p14="http://schemas.microsoft.com/office/powerpoint/2010/main" val="1147197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7"/>
          </p:nvPr>
        </p:nvSpPr>
        <p:spPr/>
        <p:txBody>
          <a:bodyPr/>
          <a:lstStyle/>
          <a:p>
            <a:r>
              <a:rPr lang="en-US" dirty="0" smtClean="0"/>
              <a:t>Thank You</a:t>
            </a:r>
            <a:endParaRPr lang="en-US" dirty="0"/>
          </a:p>
        </p:txBody>
      </p:sp>
    </p:spTree>
    <p:extLst>
      <p:ext uri="{BB962C8B-B14F-4D97-AF65-F5344CB8AC3E}">
        <p14:creationId xmlns:p14="http://schemas.microsoft.com/office/powerpoint/2010/main" val="36817378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5543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7466_EGD_PowerPoint-E-Template_16x9_2015042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Department xmlns="18bb2980-e106-46f2-a686-81e5aa6c9480">28</Department>
    <Description0 xmlns="18bb2980-e106-46f2-a686-81e5aa6c9480" xsi:nil="true"/>
    <URL_site xmlns="18bb2980-e106-46f2-a686-81e5aa6c9480">
      <Url xsi:nil="true"/>
      <Description xsi:nil="true"/>
    </URL_sit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47A77E034994479D8B9A2CAC04A272" ma:contentTypeVersion="4" ma:contentTypeDescription="Create a new document." ma:contentTypeScope="" ma:versionID="f0cbc2efa6c04f7f442ac7eea8a8f127">
  <xsd:schema xmlns:xsd="http://www.w3.org/2001/XMLSchema" xmlns:p="http://schemas.microsoft.com/office/2006/metadata/properties" xmlns:ns2="18bb2980-e106-46f2-a686-81e5aa6c9480" targetNamespace="http://schemas.microsoft.com/office/2006/metadata/properties" ma:root="true" ma:fieldsID="17f296625ca51b65564e72aa3c89ca6d" ns2:_="">
    <xsd:import namespace="18bb2980-e106-46f2-a686-81e5aa6c9480"/>
    <xsd:element name="properties">
      <xsd:complexType>
        <xsd:sequence>
          <xsd:element name="documentManagement">
            <xsd:complexType>
              <xsd:all>
                <xsd:element ref="ns2:Description0" minOccurs="0"/>
                <xsd:element ref="ns2:Department" minOccurs="0"/>
                <xsd:element ref="ns2:URL_site" minOccurs="0"/>
              </xsd:all>
            </xsd:complexType>
          </xsd:element>
        </xsd:sequence>
      </xsd:complexType>
    </xsd:element>
  </xsd:schema>
  <xsd:schema xmlns:xsd="http://www.w3.org/2001/XMLSchema" xmlns:dms="http://schemas.microsoft.com/office/2006/documentManagement/types" targetNamespace="18bb2980-e106-46f2-a686-81e5aa6c9480" elementFormDefault="qualified">
    <xsd:import namespace="http://schemas.microsoft.com/office/2006/documentManagement/types"/>
    <xsd:element name="Description0" ma:index="8" nillable="true" ma:displayName="Description" ma:internalName="Description0">
      <xsd:simpleType>
        <xsd:restriction base="dms:Note"/>
      </xsd:simpleType>
    </xsd:element>
    <xsd:element name="Department" ma:index="9" nillable="true" ma:displayName="Department" ma:list="{a508cedb-a6cc-4a78-a12a-de55db965fdc}" ma:internalName="Department" ma:showField="Title">
      <xsd:simpleType>
        <xsd:restriction base="dms:Lookup"/>
      </xsd:simpleType>
    </xsd:element>
    <xsd:element name="URL_site" ma:index="10" nillable="true" ma:displayName="URL_site" ma:format="Hyperlink" ma:internalName="URL_sit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001C7AD9-F268-4AF4-8383-DF6A9A264BCD}">
  <ds:schemaRef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18bb2980-e106-46f2-a686-81e5aa6c9480"/>
    <ds:schemaRef ds:uri="http://purl.org/dc/terms/"/>
    <ds:schemaRef ds:uri="http://purl.org/dc/dcmitype/"/>
    <ds:schemaRef ds:uri="http://purl.org/dc/elements/1.1/"/>
  </ds:schemaRefs>
</ds:datastoreItem>
</file>

<file path=customXml/itemProps2.xml><?xml version="1.0" encoding="utf-8"?>
<ds:datastoreItem xmlns:ds="http://schemas.openxmlformats.org/officeDocument/2006/customXml" ds:itemID="{1C64ABE1-3B7F-4468-A90C-9A4E02F172B1}">
  <ds:schemaRefs>
    <ds:schemaRef ds:uri="http://schemas.microsoft.com/sharepoint/v3/contenttype/forms"/>
  </ds:schemaRefs>
</ds:datastoreItem>
</file>

<file path=customXml/itemProps3.xml><?xml version="1.0" encoding="utf-8"?>
<ds:datastoreItem xmlns:ds="http://schemas.openxmlformats.org/officeDocument/2006/customXml" ds:itemID="{E252C6E3-66F6-48C3-89A3-9B926ACA7A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bb2980-e106-46f2-a686-81e5aa6c9480"/>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7466_EGD_PowerPoint-E-Template_16x9_20150422</Template>
  <TotalTime>1628</TotalTime>
  <Words>478</Words>
  <Application>Microsoft Office PowerPoint</Application>
  <PresentationFormat>On-screen Show (16:9)</PresentationFormat>
  <Paragraphs>96</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7466_EGD_PowerPoint-E-Template_16x9_20150422</vt:lpstr>
      <vt:lpstr>PowerPoint Presentation</vt:lpstr>
      <vt:lpstr>PowerPoint Presentation</vt:lpstr>
      <vt:lpstr>PowerPoint Presentation</vt:lpstr>
      <vt:lpstr>Step 1 – Know what you know</vt:lpstr>
      <vt:lpstr>PowerPoint Presentation</vt:lpstr>
      <vt:lpstr>PowerPoint Presentation</vt:lpstr>
      <vt:lpstr>PowerPoint Presentation</vt:lpstr>
      <vt:lpstr>PowerPoint Presentation</vt:lpstr>
      <vt:lpstr>Step 2 The Workshop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 3 – Create your story</vt:lpstr>
      <vt:lpstr>Step 4 – Use it / Share it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Linton, Alexa</dc:creator>
  <cp:lastModifiedBy>Sharpe, Jessica</cp:lastModifiedBy>
  <cp:revision>84</cp:revision>
  <cp:lastPrinted>2016-04-22T01:21:59Z</cp:lastPrinted>
  <dcterms:created xsi:type="dcterms:W3CDTF">2016-04-06T19:25:08Z</dcterms:created>
  <dcterms:modified xsi:type="dcterms:W3CDTF">2017-10-06T17:18:30Z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0x0101003E47A77E034994479D8B9A2CAC04A272</vt:lpwstr>
  </property>
</Properties>
</file>